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64"/>
  </p:notesMasterIdLst>
  <p:sldIdLst>
    <p:sldId id="256" r:id="rId2"/>
    <p:sldId id="257" r:id="rId3"/>
    <p:sldId id="259" r:id="rId4"/>
    <p:sldId id="261" r:id="rId5"/>
    <p:sldId id="262" r:id="rId6"/>
    <p:sldId id="264" r:id="rId7"/>
    <p:sldId id="265" r:id="rId8"/>
    <p:sldId id="260" r:id="rId9"/>
    <p:sldId id="266" r:id="rId10"/>
    <p:sldId id="267" r:id="rId11"/>
    <p:sldId id="268" r:id="rId12"/>
    <p:sldId id="269" r:id="rId13"/>
    <p:sldId id="270" r:id="rId14"/>
    <p:sldId id="271" r:id="rId15"/>
    <p:sldId id="273" r:id="rId16"/>
    <p:sldId id="272" r:id="rId17"/>
    <p:sldId id="274" r:id="rId18"/>
    <p:sldId id="275" r:id="rId19"/>
    <p:sldId id="277" r:id="rId20"/>
    <p:sldId id="276" r:id="rId21"/>
    <p:sldId id="316" r:id="rId22"/>
    <p:sldId id="278" r:id="rId23"/>
    <p:sldId id="279" r:id="rId24"/>
    <p:sldId id="280" r:id="rId25"/>
    <p:sldId id="281" r:id="rId26"/>
    <p:sldId id="318" r:id="rId27"/>
    <p:sldId id="319" r:id="rId28"/>
    <p:sldId id="282" r:id="rId29"/>
    <p:sldId id="283" r:id="rId30"/>
    <p:sldId id="284" r:id="rId31"/>
    <p:sldId id="294" r:id="rId32"/>
    <p:sldId id="285" r:id="rId33"/>
    <p:sldId id="286" r:id="rId34"/>
    <p:sldId id="288" r:id="rId35"/>
    <p:sldId id="289" r:id="rId36"/>
    <p:sldId id="287" r:id="rId37"/>
    <p:sldId id="290" r:id="rId38"/>
    <p:sldId id="291" r:id="rId39"/>
    <p:sldId id="305" r:id="rId40"/>
    <p:sldId id="292" r:id="rId41"/>
    <p:sldId id="293" r:id="rId42"/>
    <p:sldId id="295" r:id="rId43"/>
    <p:sldId id="296" r:id="rId44"/>
    <p:sldId id="297" r:id="rId45"/>
    <p:sldId id="306" r:id="rId46"/>
    <p:sldId id="298" r:id="rId47"/>
    <p:sldId id="299" r:id="rId48"/>
    <p:sldId id="300" r:id="rId49"/>
    <p:sldId id="301" r:id="rId50"/>
    <p:sldId id="302" r:id="rId51"/>
    <p:sldId id="303" r:id="rId52"/>
    <p:sldId id="304" r:id="rId53"/>
    <p:sldId id="310" r:id="rId54"/>
    <p:sldId id="307" r:id="rId55"/>
    <p:sldId id="308" r:id="rId56"/>
    <p:sldId id="309" r:id="rId57"/>
    <p:sldId id="311" r:id="rId58"/>
    <p:sldId id="312" r:id="rId59"/>
    <p:sldId id="317" r:id="rId60"/>
    <p:sldId id="314" r:id="rId61"/>
    <p:sldId id="315" r:id="rId62"/>
    <p:sldId id="313" r:id="rId63"/>
  </p:sldIdLst>
  <p:sldSz cx="9144000" cy="5143500" type="screen16x9"/>
  <p:notesSz cx="6858000" cy="9144000"/>
  <p:embeddedFontLst>
    <p:embeddedFont>
      <p:font typeface="Calibri" panose="020F0502020204030204" pitchFamily="34" charset="0"/>
      <p:regular r:id="rId65"/>
      <p:bold r:id="rId66"/>
      <p:italic r:id="rId67"/>
      <p:boldItalic r:id="rId68"/>
    </p:embeddedFont>
    <p:embeddedFont>
      <p:font typeface="iCiel Cucho" pitchFamily="2" charset="77"/>
      <p:regular r:id="rId69"/>
    </p:embeddedFont>
    <p:embeddedFont>
      <p:font typeface="Lato" panose="020F0502020204030203" pitchFamily="34" charset="77"/>
      <p:regular r:id="rId70"/>
      <p:bold r:id="rId71"/>
      <p:italic r:id="rId72"/>
      <p:boldItalic r:id="rId73"/>
    </p:embeddedFont>
    <p:embeddedFont>
      <p:font typeface="Raleway" panose="020B0503030101060003" pitchFamily="34" charset="77"/>
      <p:regular r:id="rId74"/>
      <p:bold r:id="rId75"/>
      <p:italic r:id="rId76"/>
      <p:boldItalic r:id="rId77"/>
    </p:embeddedFont>
    <p:embeddedFont>
      <p:font typeface="RobotoMono Nerd Font" pitchFamily="2" charset="0"/>
      <p:regular r:id="rId78"/>
    </p:embeddedFont>
    <p:embeddedFont>
      <p:font typeface="Verdana" panose="020B0604030504040204" pitchFamily="34" charset="0"/>
      <p:regular r:id="rId79"/>
      <p:bold r:id="rId80"/>
      <p:italic r:id="rId81"/>
      <p:bold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70"/>
    <p:restoredTop sz="96405"/>
  </p:normalViewPr>
  <p:slideViewPr>
    <p:cSldViewPr snapToGrid="0">
      <p:cViewPr varScale="1">
        <p:scale>
          <a:sx n="159" d="100"/>
          <a:sy n="159" d="100"/>
        </p:scale>
        <p:origin x="184" y="34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4.fntdata"/><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0.fntdata"/><Relationship Id="rId79" Type="http://schemas.openxmlformats.org/officeDocument/2006/relationships/font" Target="fonts/font15.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5.fntdata"/><Relationship Id="rId77"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8.fntdata"/><Relationship Id="rId80" Type="http://schemas.openxmlformats.org/officeDocument/2006/relationships/font" Target="fonts/font16.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75" Type="http://schemas.openxmlformats.org/officeDocument/2006/relationships/font" Target="fonts/font11.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font" Target="fonts/font14.fntdata"/><Relationship Id="rId81" Type="http://schemas.openxmlformats.org/officeDocument/2006/relationships/font" Target="fonts/font17.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2.fntdata"/><Relationship Id="rId61" Type="http://schemas.openxmlformats.org/officeDocument/2006/relationships/slide" Target="slides/slide60.xml"/><Relationship Id="rId82" Type="http://schemas.openxmlformats.org/officeDocument/2006/relationships/font" Target="fonts/font18.fntdata"/></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3AC9BE-40C0-7947-AB92-5E4890FB5DD9}" type="doc">
      <dgm:prSet loTypeId="urn:microsoft.com/office/officeart/2005/8/layout/hChevron3" loCatId="" qsTypeId="urn:microsoft.com/office/officeart/2005/8/quickstyle/simple1" qsCatId="simple" csTypeId="urn:microsoft.com/office/officeart/2005/8/colors/colorful1" csCatId="colorful" phldr="1"/>
      <dgm:spPr/>
    </dgm:pt>
    <dgm:pt modelId="{A16E32CD-F243-8E4C-A5C1-EC3C4C0E4398}">
      <dgm:prSet phldrT="[Text]"/>
      <dgm:spPr/>
      <dgm:t>
        <a:bodyPr/>
        <a:lstStyle/>
        <a:p>
          <a:r>
            <a:rPr lang="en-US"/>
            <a:t>C1</a:t>
          </a:r>
        </a:p>
      </dgm:t>
    </dgm:pt>
    <dgm:pt modelId="{3D41AC21-AE4B-FC4E-9867-65E3E565465E}" type="parTrans" cxnId="{17C69AC0-7674-374B-A5A4-6D8EEFB30394}">
      <dgm:prSet/>
      <dgm:spPr/>
      <dgm:t>
        <a:bodyPr/>
        <a:lstStyle/>
        <a:p>
          <a:endParaRPr lang="en-US"/>
        </a:p>
      </dgm:t>
    </dgm:pt>
    <dgm:pt modelId="{CE30464F-7CB4-7546-8003-07A4179468FB}" type="sibTrans" cxnId="{17C69AC0-7674-374B-A5A4-6D8EEFB30394}">
      <dgm:prSet/>
      <dgm:spPr/>
      <dgm:t>
        <a:bodyPr/>
        <a:lstStyle/>
        <a:p>
          <a:endParaRPr lang="en-US"/>
        </a:p>
      </dgm:t>
    </dgm:pt>
    <dgm:pt modelId="{0D0C7EE0-3C74-694D-9CFD-1FEE6A57D877}">
      <dgm:prSet phldrT="[Text]"/>
      <dgm:spPr/>
      <dgm:t>
        <a:bodyPr/>
        <a:lstStyle/>
        <a:p>
          <a:r>
            <a:rPr lang="en-US"/>
            <a:t>C2</a:t>
          </a:r>
        </a:p>
      </dgm:t>
    </dgm:pt>
    <dgm:pt modelId="{8F3412C7-9CE9-7047-BEAE-4D9AF9D21470}" type="parTrans" cxnId="{D1BFC7C1-DE5B-C241-B9F8-85CE134CFF9F}">
      <dgm:prSet/>
      <dgm:spPr/>
      <dgm:t>
        <a:bodyPr/>
        <a:lstStyle/>
        <a:p>
          <a:endParaRPr lang="en-US"/>
        </a:p>
      </dgm:t>
    </dgm:pt>
    <dgm:pt modelId="{CB96F225-1795-2345-A9CF-636CA494F03C}" type="sibTrans" cxnId="{D1BFC7C1-DE5B-C241-B9F8-85CE134CFF9F}">
      <dgm:prSet/>
      <dgm:spPr/>
      <dgm:t>
        <a:bodyPr/>
        <a:lstStyle/>
        <a:p>
          <a:endParaRPr lang="en-US"/>
        </a:p>
      </dgm:t>
    </dgm:pt>
    <dgm:pt modelId="{4ABE8F7E-C0D7-464D-9478-BCD03FBA8DDB}">
      <dgm:prSet phldrT="[Text]"/>
      <dgm:spPr/>
      <dgm:t>
        <a:bodyPr/>
        <a:lstStyle/>
        <a:p>
          <a:r>
            <a:rPr lang="en-US"/>
            <a:t>C3</a:t>
          </a:r>
        </a:p>
      </dgm:t>
    </dgm:pt>
    <dgm:pt modelId="{D3D5E83C-3C6C-A044-9CCA-D5242D4973EE}" type="parTrans" cxnId="{F15133C8-B5EB-AD40-8586-0495487AB15A}">
      <dgm:prSet/>
      <dgm:spPr/>
      <dgm:t>
        <a:bodyPr/>
        <a:lstStyle/>
        <a:p>
          <a:endParaRPr lang="en-US"/>
        </a:p>
      </dgm:t>
    </dgm:pt>
    <dgm:pt modelId="{E4F27E75-2217-594D-A394-BAF272F2AC79}" type="sibTrans" cxnId="{F15133C8-B5EB-AD40-8586-0495487AB15A}">
      <dgm:prSet/>
      <dgm:spPr/>
      <dgm:t>
        <a:bodyPr/>
        <a:lstStyle/>
        <a:p>
          <a:endParaRPr lang="en-US"/>
        </a:p>
      </dgm:t>
    </dgm:pt>
    <dgm:pt modelId="{0BC35786-CA32-7644-90D6-57D36992C9D5}">
      <dgm:prSet phldrT="[Text]"/>
      <dgm:spPr/>
      <dgm:t>
        <a:bodyPr/>
        <a:lstStyle/>
        <a:p>
          <a:r>
            <a:rPr lang="en-US"/>
            <a:t>C4</a:t>
          </a:r>
        </a:p>
      </dgm:t>
    </dgm:pt>
    <dgm:pt modelId="{DBC586FC-4DD3-C14B-9038-AAA5B4DB1BFA}" type="parTrans" cxnId="{85B2F87C-CD0F-3C46-AB7A-ED12A174C799}">
      <dgm:prSet/>
      <dgm:spPr/>
      <dgm:t>
        <a:bodyPr/>
        <a:lstStyle/>
        <a:p>
          <a:endParaRPr lang="en-US"/>
        </a:p>
      </dgm:t>
    </dgm:pt>
    <dgm:pt modelId="{8562F53D-F35A-6C4A-8D56-363F3B558B07}" type="sibTrans" cxnId="{85B2F87C-CD0F-3C46-AB7A-ED12A174C799}">
      <dgm:prSet/>
      <dgm:spPr/>
      <dgm:t>
        <a:bodyPr/>
        <a:lstStyle/>
        <a:p>
          <a:endParaRPr lang="en-US"/>
        </a:p>
      </dgm:t>
    </dgm:pt>
    <dgm:pt modelId="{896B7BDD-5526-9343-A5D6-200CB20502E0}">
      <dgm:prSet phldrT="[Text]"/>
      <dgm:spPr/>
      <dgm:t>
        <a:bodyPr/>
        <a:lstStyle/>
        <a:p>
          <a:r>
            <a:rPr lang="en-US"/>
            <a:t>C5</a:t>
          </a:r>
        </a:p>
      </dgm:t>
    </dgm:pt>
    <dgm:pt modelId="{1D57C64C-20E8-4A41-B988-ED7BC051CE4A}" type="parTrans" cxnId="{2F815591-6182-2447-A924-957CBA483C07}">
      <dgm:prSet/>
      <dgm:spPr/>
      <dgm:t>
        <a:bodyPr/>
        <a:lstStyle/>
        <a:p>
          <a:endParaRPr lang="en-US"/>
        </a:p>
      </dgm:t>
    </dgm:pt>
    <dgm:pt modelId="{65D60706-2B33-2C4A-9D4A-50EE82A219F4}" type="sibTrans" cxnId="{2F815591-6182-2447-A924-957CBA483C07}">
      <dgm:prSet/>
      <dgm:spPr/>
      <dgm:t>
        <a:bodyPr/>
        <a:lstStyle/>
        <a:p>
          <a:endParaRPr lang="en-US"/>
        </a:p>
      </dgm:t>
    </dgm:pt>
    <dgm:pt modelId="{C7F6FEA0-2C46-D843-89C3-34839E3E802B}" type="pres">
      <dgm:prSet presAssocID="{113AC9BE-40C0-7947-AB92-5E4890FB5DD9}" presName="Name0" presStyleCnt="0">
        <dgm:presLayoutVars>
          <dgm:dir/>
          <dgm:resizeHandles val="exact"/>
        </dgm:presLayoutVars>
      </dgm:prSet>
      <dgm:spPr/>
    </dgm:pt>
    <dgm:pt modelId="{07B14139-276F-1B46-927D-B3150004D42D}" type="pres">
      <dgm:prSet presAssocID="{A16E32CD-F243-8E4C-A5C1-EC3C4C0E4398}" presName="parTxOnly" presStyleLbl="node1" presStyleIdx="0" presStyleCnt="5">
        <dgm:presLayoutVars>
          <dgm:bulletEnabled val="1"/>
        </dgm:presLayoutVars>
      </dgm:prSet>
      <dgm:spPr/>
    </dgm:pt>
    <dgm:pt modelId="{A57F0390-C2A3-D24A-A98D-7B00EDF4EA98}" type="pres">
      <dgm:prSet presAssocID="{CE30464F-7CB4-7546-8003-07A4179468FB}" presName="parSpace" presStyleCnt="0"/>
      <dgm:spPr/>
    </dgm:pt>
    <dgm:pt modelId="{0580C7E0-BCD0-D24E-9684-CA00175E5A6F}" type="pres">
      <dgm:prSet presAssocID="{0D0C7EE0-3C74-694D-9CFD-1FEE6A57D877}" presName="parTxOnly" presStyleLbl="node1" presStyleIdx="1" presStyleCnt="5">
        <dgm:presLayoutVars>
          <dgm:bulletEnabled val="1"/>
        </dgm:presLayoutVars>
      </dgm:prSet>
      <dgm:spPr/>
    </dgm:pt>
    <dgm:pt modelId="{D155FC6B-1257-7549-B248-B52D5B440085}" type="pres">
      <dgm:prSet presAssocID="{CB96F225-1795-2345-A9CF-636CA494F03C}" presName="parSpace" presStyleCnt="0"/>
      <dgm:spPr/>
    </dgm:pt>
    <dgm:pt modelId="{FF891C66-B192-D34A-8572-EE149381A623}" type="pres">
      <dgm:prSet presAssocID="{4ABE8F7E-C0D7-464D-9478-BCD03FBA8DDB}" presName="parTxOnly" presStyleLbl="node1" presStyleIdx="2" presStyleCnt="5">
        <dgm:presLayoutVars>
          <dgm:bulletEnabled val="1"/>
        </dgm:presLayoutVars>
      </dgm:prSet>
      <dgm:spPr/>
    </dgm:pt>
    <dgm:pt modelId="{25A24DB4-E7D2-BE4B-BC48-EDA6CD1EB68E}" type="pres">
      <dgm:prSet presAssocID="{E4F27E75-2217-594D-A394-BAF272F2AC79}" presName="parSpace" presStyleCnt="0"/>
      <dgm:spPr/>
    </dgm:pt>
    <dgm:pt modelId="{2471CF21-B63C-F245-992C-89BEB5807936}" type="pres">
      <dgm:prSet presAssocID="{0BC35786-CA32-7644-90D6-57D36992C9D5}" presName="parTxOnly" presStyleLbl="node1" presStyleIdx="3" presStyleCnt="5">
        <dgm:presLayoutVars>
          <dgm:bulletEnabled val="1"/>
        </dgm:presLayoutVars>
      </dgm:prSet>
      <dgm:spPr/>
    </dgm:pt>
    <dgm:pt modelId="{5F41D886-0328-5A4C-9FA7-57F4EBF828A0}" type="pres">
      <dgm:prSet presAssocID="{8562F53D-F35A-6C4A-8D56-363F3B558B07}" presName="parSpace" presStyleCnt="0"/>
      <dgm:spPr/>
    </dgm:pt>
    <dgm:pt modelId="{99775409-CC13-A847-B295-C6B6E3987BF5}" type="pres">
      <dgm:prSet presAssocID="{896B7BDD-5526-9343-A5D6-200CB20502E0}" presName="parTxOnly" presStyleLbl="node1" presStyleIdx="4" presStyleCnt="5">
        <dgm:presLayoutVars>
          <dgm:bulletEnabled val="1"/>
        </dgm:presLayoutVars>
      </dgm:prSet>
      <dgm:spPr/>
    </dgm:pt>
  </dgm:ptLst>
  <dgm:cxnLst>
    <dgm:cxn modelId="{FC5BE407-3CF3-6446-89F6-EDACE6203FF0}" type="presOf" srcId="{0D0C7EE0-3C74-694D-9CFD-1FEE6A57D877}" destId="{0580C7E0-BCD0-D24E-9684-CA00175E5A6F}" srcOrd="0" destOrd="0" presId="urn:microsoft.com/office/officeart/2005/8/layout/hChevron3"/>
    <dgm:cxn modelId="{AB861D10-9F6C-B742-A1BC-1ADF4E3F91AE}" type="presOf" srcId="{0BC35786-CA32-7644-90D6-57D36992C9D5}" destId="{2471CF21-B63C-F245-992C-89BEB5807936}" srcOrd="0" destOrd="0" presId="urn:microsoft.com/office/officeart/2005/8/layout/hChevron3"/>
    <dgm:cxn modelId="{7655082D-FDE4-C94A-A92F-A72EB581B36C}" type="presOf" srcId="{896B7BDD-5526-9343-A5D6-200CB20502E0}" destId="{99775409-CC13-A847-B295-C6B6E3987BF5}" srcOrd="0" destOrd="0" presId="urn:microsoft.com/office/officeart/2005/8/layout/hChevron3"/>
    <dgm:cxn modelId="{4E9A8A3B-73E1-5547-8A3D-157691E16B06}" type="presOf" srcId="{A16E32CD-F243-8E4C-A5C1-EC3C4C0E4398}" destId="{07B14139-276F-1B46-927D-B3150004D42D}" srcOrd="0" destOrd="0" presId="urn:microsoft.com/office/officeart/2005/8/layout/hChevron3"/>
    <dgm:cxn modelId="{85B2F87C-CD0F-3C46-AB7A-ED12A174C799}" srcId="{113AC9BE-40C0-7947-AB92-5E4890FB5DD9}" destId="{0BC35786-CA32-7644-90D6-57D36992C9D5}" srcOrd="3" destOrd="0" parTransId="{DBC586FC-4DD3-C14B-9038-AAA5B4DB1BFA}" sibTransId="{8562F53D-F35A-6C4A-8D56-363F3B558B07}"/>
    <dgm:cxn modelId="{2F815591-6182-2447-A924-957CBA483C07}" srcId="{113AC9BE-40C0-7947-AB92-5E4890FB5DD9}" destId="{896B7BDD-5526-9343-A5D6-200CB20502E0}" srcOrd="4" destOrd="0" parTransId="{1D57C64C-20E8-4A41-B988-ED7BC051CE4A}" sibTransId="{65D60706-2B33-2C4A-9D4A-50EE82A219F4}"/>
    <dgm:cxn modelId="{51E1449D-A358-844B-9C86-CBDAE768808C}" type="presOf" srcId="{4ABE8F7E-C0D7-464D-9478-BCD03FBA8DDB}" destId="{FF891C66-B192-D34A-8572-EE149381A623}" srcOrd="0" destOrd="0" presId="urn:microsoft.com/office/officeart/2005/8/layout/hChevron3"/>
    <dgm:cxn modelId="{17C69AC0-7674-374B-A5A4-6D8EEFB30394}" srcId="{113AC9BE-40C0-7947-AB92-5E4890FB5DD9}" destId="{A16E32CD-F243-8E4C-A5C1-EC3C4C0E4398}" srcOrd="0" destOrd="0" parTransId="{3D41AC21-AE4B-FC4E-9867-65E3E565465E}" sibTransId="{CE30464F-7CB4-7546-8003-07A4179468FB}"/>
    <dgm:cxn modelId="{CC1AB5C1-290E-DD48-83E3-6BD727C644B4}" type="presOf" srcId="{113AC9BE-40C0-7947-AB92-5E4890FB5DD9}" destId="{C7F6FEA0-2C46-D843-89C3-34839E3E802B}" srcOrd="0" destOrd="0" presId="urn:microsoft.com/office/officeart/2005/8/layout/hChevron3"/>
    <dgm:cxn modelId="{D1BFC7C1-DE5B-C241-B9F8-85CE134CFF9F}" srcId="{113AC9BE-40C0-7947-AB92-5E4890FB5DD9}" destId="{0D0C7EE0-3C74-694D-9CFD-1FEE6A57D877}" srcOrd="1" destOrd="0" parTransId="{8F3412C7-9CE9-7047-BEAE-4D9AF9D21470}" sibTransId="{CB96F225-1795-2345-A9CF-636CA494F03C}"/>
    <dgm:cxn modelId="{F15133C8-B5EB-AD40-8586-0495487AB15A}" srcId="{113AC9BE-40C0-7947-AB92-5E4890FB5DD9}" destId="{4ABE8F7E-C0D7-464D-9478-BCD03FBA8DDB}" srcOrd="2" destOrd="0" parTransId="{D3D5E83C-3C6C-A044-9CCA-D5242D4973EE}" sibTransId="{E4F27E75-2217-594D-A394-BAF272F2AC79}"/>
    <dgm:cxn modelId="{39056D58-4442-2145-9728-FE4C091B9113}" type="presParOf" srcId="{C7F6FEA0-2C46-D843-89C3-34839E3E802B}" destId="{07B14139-276F-1B46-927D-B3150004D42D}" srcOrd="0" destOrd="0" presId="urn:microsoft.com/office/officeart/2005/8/layout/hChevron3"/>
    <dgm:cxn modelId="{C54BA27C-040B-E743-B976-8BE6D0BA55FE}" type="presParOf" srcId="{C7F6FEA0-2C46-D843-89C3-34839E3E802B}" destId="{A57F0390-C2A3-D24A-A98D-7B00EDF4EA98}" srcOrd="1" destOrd="0" presId="urn:microsoft.com/office/officeart/2005/8/layout/hChevron3"/>
    <dgm:cxn modelId="{3741B5F9-22ED-5A47-B725-21B2C7AEDADA}" type="presParOf" srcId="{C7F6FEA0-2C46-D843-89C3-34839E3E802B}" destId="{0580C7E0-BCD0-D24E-9684-CA00175E5A6F}" srcOrd="2" destOrd="0" presId="urn:microsoft.com/office/officeart/2005/8/layout/hChevron3"/>
    <dgm:cxn modelId="{169E0ED3-A5A6-AC4D-AD7F-50041FBF2671}" type="presParOf" srcId="{C7F6FEA0-2C46-D843-89C3-34839E3E802B}" destId="{D155FC6B-1257-7549-B248-B52D5B440085}" srcOrd="3" destOrd="0" presId="urn:microsoft.com/office/officeart/2005/8/layout/hChevron3"/>
    <dgm:cxn modelId="{58993FC6-D57E-2B44-A0CC-1B823008C733}" type="presParOf" srcId="{C7F6FEA0-2C46-D843-89C3-34839E3E802B}" destId="{FF891C66-B192-D34A-8572-EE149381A623}" srcOrd="4" destOrd="0" presId="urn:microsoft.com/office/officeart/2005/8/layout/hChevron3"/>
    <dgm:cxn modelId="{20715B52-3BE3-524B-88E2-F396DDEB00D5}" type="presParOf" srcId="{C7F6FEA0-2C46-D843-89C3-34839E3E802B}" destId="{25A24DB4-E7D2-BE4B-BC48-EDA6CD1EB68E}" srcOrd="5" destOrd="0" presId="urn:microsoft.com/office/officeart/2005/8/layout/hChevron3"/>
    <dgm:cxn modelId="{6F5E69E3-C7E1-B941-AF38-AFA476AAB656}" type="presParOf" srcId="{C7F6FEA0-2C46-D843-89C3-34839E3E802B}" destId="{2471CF21-B63C-F245-992C-89BEB5807936}" srcOrd="6" destOrd="0" presId="urn:microsoft.com/office/officeart/2005/8/layout/hChevron3"/>
    <dgm:cxn modelId="{500CE704-408E-8B4F-86DC-02636FB51069}" type="presParOf" srcId="{C7F6FEA0-2C46-D843-89C3-34839E3E802B}" destId="{5F41D886-0328-5A4C-9FA7-57F4EBF828A0}" srcOrd="7" destOrd="0" presId="urn:microsoft.com/office/officeart/2005/8/layout/hChevron3"/>
    <dgm:cxn modelId="{D6EC6B92-92D4-C44B-BCE5-2BF19BC86601}" type="presParOf" srcId="{C7F6FEA0-2C46-D843-89C3-34839E3E802B}" destId="{99775409-CC13-A847-B295-C6B6E3987BF5}"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F79336-2BC4-4749-9858-7D5519944C57}" type="doc">
      <dgm:prSet loTypeId="urn:microsoft.com/office/officeart/2005/8/layout/cycle7" loCatId="" qsTypeId="urn:microsoft.com/office/officeart/2005/8/quickstyle/simple1" qsCatId="simple" csTypeId="urn:microsoft.com/office/officeart/2005/8/colors/colorful1" csCatId="colorful" phldr="1"/>
      <dgm:spPr/>
      <dgm:t>
        <a:bodyPr/>
        <a:lstStyle/>
        <a:p>
          <a:endParaRPr lang="en-US"/>
        </a:p>
      </dgm:t>
    </dgm:pt>
    <dgm:pt modelId="{6365FDE1-0641-0740-99E8-3DFEAD131FA5}">
      <dgm:prSet phldrT="[Text]"/>
      <dgm:spPr>
        <a:solidFill>
          <a:srgbClr val="0070C0"/>
        </a:solidFill>
      </dgm:spPr>
      <dgm:t>
        <a:bodyPr/>
        <a:lstStyle/>
        <a:p>
          <a:r>
            <a:rPr lang="en-US"/>
            <a:t>domain.yml</a:t>
          </a:r>
        </a:p>
      </dgm:t>
    </dgm:pt>
    <dgm:pt modelId="{BD227B27-C2BF-3146-95B4-92EF729566B3}" type="parTrans" cxnId="{A4189C68-8F41-D84C-ABCA-606F02B49E12}">
      <dgm:prSet/>
      <dgm:spPr/>
      <dgm:t>
        <a:bodyPr/>
        <a:lstStyle/>
        <a:p>
          <a:endParaRPr lang="en-US"/>
        </a:p>
      </dgm:t>
    </dgm:pt>
    <dgm:pt modelId="{108AC3C2-465F-DA42-AC46-5D7A3CAB2AF7}" type="sibTrans" cxnId="{A4189C68-8F41-D84C-ABCA-606F02B49E12}">
      <dgm:prSet/>
      <dgm:spPr/>
      <dgm:t>
        <a:bodyPr/>
        <a:lstStyle/>
        <a:p>
          <a:endParaRPr lang="en-US"/>
        </a:p>
      </dgm:t>
    </dgm:pt>
    <dgm:pt modelId="{CDE0403F-BB2D-5248-B32A-AE03FFCB00F5}">
      <dgm:prSet phldrT="[Text]"/>
      <dgm:spPr/>
      <dgm:t>
        <a:bodyPr/>
        <a:lstStyle/>
        <a:p>
          <a:r>
            <a:rPr lang="en-US"/>
            <a:t>stories.md</a:t>
          </a:r>
        </a:p>
      </dgm:t>
    </dgm:pt>
    <dgm:pt modelId="{AA5D754B-FA7D-F349-A65D-B98A40ED7E80}" type="parTrans" cxnId="{4F08321F-B14A-714C-9C26-1D7670593279}">
      <dgm:prSet/>
      <dgm:spPr/>
      <dgm:t>
        <a:bodyPr/>
        <a:lstStyle/>
        <a:p>
          <a:endParaRPr lang="en-US"/>
        </a:p>
      </dgm:t>
    </dgm:pt>
    <dgm:pt modelId="{D7DAECC4-2972-7442-AA0A-1B0D2D0A583E}" type="sibTrans" cxnId="{4F08321F-B14A-714C-9C26-1D7670593279}">
      <dgm:prSet/>
      <dgm:spPr/>
      <dgm:t>
        <a:bodyPr/>
        <a:lstStyle/>
        <a:p>
          <a:endParaRPr lang="en-US"/>
        </a:p>
      </dgm:t>
    </dgm:pt>
    <dgm:pt modelId="{26F78EAE-86C3-3843-814C-35488DE4EC4C}">
      <dgm:prSet phldrT="[Text]"/>
      <dgm:spPr>
        <a:solidFill>
          <a:srgbClr val="7030A0"/>
        </a:solidFill>
      </dgm:spPr>
      <dgm:t>
        <a:bodyPr/>
        <a:lstStyle/>
        <a:p>
          <a:r>
            <a:rPr lang="en-US"/>
            <a:t>nlu.md</a:t>
          </a:r>
        </a:p>
      </dgm:t>
    </dgm:pt>
    <dgm:pt modelId="{2218FB3B-4513-B840-92A9-28239FEDD566}" type="parTrans" cxnId="{B44FB7A0-C59D-C642-B57E-6F30A011E3D2}">
      <dgm:prSet/>
      <dgm:spPr/>
      <dgm:t>
        <a:bodyPr/>
        <a:lstStyle/>
        <a:p>
          <a:endParaRPr lang="en-US"/>
        </a:p>
      </dgm:t>
    </dgm:pt>
    <dgm:pt modelId="{95C013FA-FBA5-894B-94A9-0A13C64F5986}" type="sibTrans" cxnId="{B44FB7A0-C59D-C642-B57E-6F30A011E3D2}">
      <dgm:prSet/>
      <dgm:spPr/>
      <dgm:t>
        <a:bodyPr/>
        <a:lstStyle/>
        <a:p>
          <a:endParaRPr lang="en-US"/>
        </a:p>
      </dgm:t>
    </dgm:pt>
    <dgm:pt modelId="{55D15355-FCE0-7B49-BF93-5F7EFA72F044}" type="pres">
      <dgm:prSet presAssocID="{C1F79336-2BC4-4749-9858-7D5519944C57}" presName="Name0" presStyleCnt="0">
        <dgm:presLayoutVars>
          <dgm:dir/>
          <dgm:resizeHandles val="exact"/>
        </dgm:presLayoutVars>
      </dgm:prSet>
      <dgm:spPr/>
    </dgm:pt>
    <dgm:pt modelId="{237B8E47-4FFA-7744-8395-C3C547EE1A3B}" type="pres">
      <dgm:prSet presAssocID="{6365FDE1-0641-0740-99E8-3DFEAD131FA5}" presName="node" presStyleLbl="node1" presStyleIdx="0" presStyleCnt="3">
        <dgm:presLayoutVars>
          <dgm:bulletEnabled val="1"/>
        </dgm:presLayoutVars>
      </dgm:prSet>
      <dgm:spPr/>
    </dgm:pt>
    <dgm:pt modelId="{1E1FF23D-44CF-134A-B786-A679445E27B4}" type="pres">
      <dgm:prSet presAssocID="{108AC3C2-465F-DA42-AC46-5D7A3CAB2AF7}" presName="sibTrans" presStyleLbl="sibTrans2D1" presStyleIdx="0" presStyleCnt="3"/>
      <dgm:spPr/>
    </dgm:pt>
    <dgm:pt modelId="{1EB61BF1-FA9E-B84D-B5A3-97D77A28AF9E}" type="pres">
      <dgm:prSet presAssocID="{108AC3C2-465F-DA42-AC46-5D7A3CAB2AF7}" presName="connectorText" presStyleLbl="sibTrans2D1" presStyleIdx="0" presStyleCnt="3"/>
      <dgm:spPr/>
    </dgm:pt>
    <dgm:pt modelId="{0455DC8A-53E5-1343-B8BF-85AA33B24529}" type="pres">
      <dgm:prSet presAssocID="{CDE0403F-BB2D-5248-B32A-AE03FFCB00F5}" presName="node" presStyleLbl="node1" presStyleIdx="1" presStyleCnt="3">
        <dgm:presLayoutVars>
          <dgm:bulletEnabled val="1"/>
        </dgm:presLayoutVars>
      </dgm:prSet>
      <dgm:spPr/>
    </dgm:pt>
    <dgm:pt modelId="{D15B1A41-AA7A-3148-BF71-ECE29F375775}" type="pres">
      <dgm:prSet presAssocID="{D7DAECC4-2972-7442-AA0A-1B0D2D0A583E}" presName="sibTrans" presStyleLbl="sibTrans2D1" presStyleIdx="1" presStyleCnt="3"/>
      <dgm:spPr/>
    </dgm:pt>
    <dgm:pt modelId="{981FFB4A-F5C5-CE40-99CE-2C2DC0494B29}" type="pres">
      <dgm:prSet presAssocID="{D7DAECC4-2972-7442-AA0A-1B0D2D0A583E}" presName="connectorText" presStyleLbl="sibTrans2D1" presStyleIdx="1" presStyleCnt="3"/>
      <dgm:spPr/>
    </dgm:pt>
    <dgm:pt modelId="{E819BECD-FD04-F248-817B-82D8FE608E61}" type="pres">
      <dgm:prSet presAssocID="{26F78EAE-86C3-3843-814C-35488DE4EC4C}" presName="node" presStyleLbl="node1" presStyleIdx="2" presStyleCnt="3">
        <dgm:presLayoutVars>
          <dgm:bulletEnabled val="1"/>
        </dgm:presLayoutVars>
      </dgm:prSet>
      <dgm:spPr/>
    </dgm:pt>
    <dgm:pt modelId="{9E6CE1C8-DD8C-2B45-85C5-0BA6A9CE7208}" type="pres">
      <dgm:prSet presAssocID="{95C013FA-FBA5-894B-94A9-0A13C64F5986}" presName="sibTrans" presStyleLbl="sibTrans2D1" presStyleIdx="2" presStyleCnt="3"/>
      <dgm:spPr/>
    </dgm:pt>
    <dgm:pt modelId="{08ED826C-7C70-F444-B747-9B3848521C5D}" type="pres">
      <dgm:prSet presAssocID="{95C013FA-FBA5-894B-94A9-0A13C64F5986}" presName="connectorText" presStyleLbl="sibTrans2D1" presStyleIdx="2" presStyleCnt="3"/>
      <dgm:spPr/>
    </dgm:pt>
  </dgm:ptLst>
  <dgm:cxnLst>
    <dgm:cxn modelId="{A560420C-51CB-CD47-B282-6CACA820F572}" type="presOf" srcId="{C1F79336-2BC4-4749-9858-7D5519944C57}" destId="{55D15355-FCE0-7B49-BF93-5F7EFA72F044}" srcOrd="0" destOrd="0" presId="urn:microsoft.com/office/officeart/2005/8/layout/cycle7"/>
    <dgm:cxn modelId="{4F08321F-B14A-714C-9C26-1D7670593279}" srcId="{C1F79336-2BC4-4749-9858-7D5519944C57}" destId="{CDE0403F-BB2D-5248-B32A-AE03FFCB00F5}" srcOrd="1" destOrd="0" parTransId="{AA5D754B-FA7D-F349-A65D-B98A40ED7E80}" sibTransId="{D7DAECC4-2972-7442-AA0A-1B0D2D0A583E}"/>
    <dgm:cxn modelId="{36A16142-E00D-0D41-A0EA-CFBCE947E5F3}" type="presOf" srcId="{6365FDE1-0641-0740-99E8-3DFEAD131FA5}" destId="{237B8E47-4FFA-7744-8395-C3C547EE1A3B}" srcOrd="0" destOrd="0" presId="urn:microsoft.com/office/officeart/2005/8/layout/cycle7"/>
    <dgm:cxn modelId="{B98F2746-A826-5D4D-9D3C-2C2D43F3969D}" type="presOf" srcId="{95C013FA-FBA5-894B-94A9-0A13C64F5986}" destId="{08ED826C-7C70-F444-B747-9B3848521C5D}" srcOrd="1" destOrd="0" presId="urn:microsoft.com/office/officeart/2005/8/layout/cycle7"/>
    <dgm:cxn modelId="{4F272247-0923-6B49-BF1C-1FD216769D8F}" type="presOf" srcId="{95C013FA-FBA5-894B-94A9-0A13C64F5986}" destId="{9E6CE1C8-DD8C-2B45-85C5-0BA6A9CE7208}" srcOrd="0" destOrd="0" presId="urn:microsoft.com/office/officeart/2005/8/layout/cycle7"/>
    <dgm:cxn modelId="{1D83A048-29F5-7842-8E98-CC65984B0CA1}" type="presOf" srcId="{26F78EAE-86C3-3843-814C-35488DE4EC4C}" destId="{E819BECD-FD04-F248-817B-82D8FE608E61}" srcOrd="0" destOrd="0" presId="urn:microsoft.com/office/officeart/2005/8/layout/cycle7"/>
    <dgm:cxn modelId="{749DA348-A2F1-6544-980C-C90FB27D4EB3}" type="presOf" srcId="{D7DAECC4-2972-7442-AA0A-1B0D2D0A583E}" destId="{D15B1A41-AA7A-3148-BF71-ECE29F375775}" srcOrd="0" destOrd="0" presId="urn:microsoft.com/office/officeart/2005/8/layout/cycle7"/>
    <dgm:cxn modelId="{D3CE5965-0D33-2044-BC5E-6493765274E6}" type="presOf" srcId="{108AC3C2-465F-DA42-AC46-5D7A3CAB2AF7}" destId="{1E1FF23D-44CF-134A-B786-A679445E27B4}" srcOrd="0" destOrd="0" presId="urn:microsoft.com/office/officeart/2005/8/layout/cycle7"/>
    <dgm:cxn modelId="{A4189C68-8F41-D84C-ABCA-606F02B49E12}" srcId="{C1F79336-2BC4-4749-9858-7D5519944C57}" destId="{6365FDE1-0641-0740-99E8-3DFEAD131FA5}" srcOrd="0" destOrd="0" parTransId="{BD227B27-C2BF-3146-95B4-92EF729566B3}" sibTransId="{108AC3C2-465F-DA42-AC46-5D7A3CAB2AF7}"/>
    <dgm:cxn modelId="{B44FB7A0-C59D-C642-B57E-6F30A011E3D2}" srcId="{C1F79336-2BC4-4749-9858-7D5519944C57}" destId="{26F78EAE-86C3-3843-814C-35488DE4EC4C}" srcOrd="2" destOrd="0" parTransId="{2218FB3B-4513-B840-92A9-28239FEDD566}" sibTransId="{95C013FA-FBA5-894B-94A9-0A13C64F5986}"/>
    <dgm:cxn modelId="{0B55D2A3-4BB5-DB46-8375-1C0D18F1983B}" type="presOf" srcId="{D7DAECC4-2972-7442-AA0A-1B0D2D0A583E}" destId="{981FFB4A-F5C5-CE40-99CE-2C2DC0494B29}" srcOrd="1" destOrd="0" presId="urn:microsoft.com/office/officeart/2005/8/layout/cycle7"/>
    <dgm:cxn modelId="{E29295AD-866A-6344-878C-29CB92CC6A87}" type="presOf" srcId="{108AC3C2-465F-DA42-AC46-5D7A3CAB2AF7}" destId="{1EB61BF1-FA9E-B84D-B5A3-97D77A28AF9E}" srcOrd="1" destOrd="0" presId="urn:microsoft.com/office/officeart/2005/8/layout/cycle7"/>
    <dgm:cxn modelId="{F9F000EF-0540-D944-9484-F2ED915B6752}" type="presOf" srcId="{CDE0403F-BB2D-5248-B32A-AE03FFCB00F5}" destId="{0455DC8A-53E5-1343-B8BF-85AA33B24529}" srcOrd="0" destOrd="0" presId="urn:microsoft.com/office/officeart/2005/8/layout/cycle7"/>
    <dgm:cxn modelId="{6009CBC5-3E2D-9F49-996C-65C1BEF8A9BA}" type="presParOf" srcId="{55D15355-FCE0-7B49-BF93-5F7EFA72F044}" destId="{237B8E47-4FFA-7744-8395-C3C547EE1A3B}" srcOrd="0" destOrd="0" presId="urn:microsoft.com/office/officeart/2005/8/layout/cycle7"/>
    <dgm:cxn modelId="{3462E04A-C994-2F4C-A6CB-F335D331D6D4}" type="presParOf" srcId="{55D15355-FCE0-7B49-BF93-5F7EFA72F044}" destId="{1E1FF23D-44CF-134A-B786-A679445E27B4}" srcOrd="1" destOrd="0" presId="urn:microsoft.com/office/officeart/2005/8/layout/cycle7"/>
    <dgm:cxn modelId="{8EE00724-EA4E-CD40-A1F4-576683E8124E}" type="presParOf" srcId="{1E1FF23D-44CF-134A-B786-A679445E27B4}" destId="{1EB61BF1-FA9E-B84D-B5A3-97D77A28AF9E}" srcOrd="0" destOrd="0" presId="urn:microsoft.com/office/officeart/2005/8/layout/cycle7"/>
    <dgm:cxn modelId="{512FCA1E-E760-7D4E-8989-63840699C85D}" type="presParOf" srcId="{55D15355-FCE0-7B49-BF93-5F7EFA72F044}" destId="{0455DC8A-53E5-1343-B8BF-85AA33B24529}" srcOrd="2" destOrd="0" presId="urn:microsoft.com/office/officeart/2005/8/layout/cycle7"/>
    <dgm:cxn modelId="{1FC17A38-3149-2C4C-B0D7-18D6F2BD60B6}" type="presParOf" srcId="{55D15355-FCE0-7B49-BF93-5F7EFA72F044}" destId="{D15B1A41-AA7A-3148-BF71-ECE29F375775}" srcOrd="3" destOrd="0" presId="urn:microsoft.com/office/officeart/2005/8/layout/cycle7"/>
    <dgm:cxn modelId="{A45BC84E-08F9-AA46-BA2D-52E09A93D724}" type="presParOf" srcId="{D15B1A41-AA7A-3148-BF71-ECE29F375775}" destId="{981FFB4A-F5C5-CE40-99CE-2C2DC0494B29}" srcOrd="0" destOrd="0" presId="urn:microsoft.com/office/officeart/2005/8/layout/cycle7"/>
    <dgm:cxn modelId="{48E488B6-4E24-6040-99DE-7E0FE47CFFC4}" type="presParOf" srcId="{55D15355-FCE0-7B49-BF93-5F7EFA72F044}" destId="{E819BECD-FD04-F248-817B-82D8FE608E61}" srcOrd="4" destOrd="0" presId="urn:microsoft.com/office/officeart/2005/8/layout/cycle7"/>
    <dgm:cxn modelId="{6F2E7B96-AD1D-5544-A11A-2966298AC10E}" type="presParOf" srcId="{55D15355-FCE0-7B49-BF93-5F7EFA72F044}" destId="{9E6CE1C8-DD8C-2B45-85C5-0BA6A9CE7208}" srcOrd="5" destOrd="0" presId="urn:microsoft.com/office/officeart/2005/8/layout/cycle7"/>
    <dgm:cxn modelId="{935504C7-9437-6547-8C87-9EFF5FE6FEE7}" type="presParOf" srcId="{9E6CE1C8-DD8C-2B45-85C5-0BA6A9CE7208}" destId="{08ED826C-7C70-F444-B747-9B3848521C5D}"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6409EE-727D-5F47-B3D0-C31B5F96F103}" type="doc">
      <dgm:prSet loTypeId="urn:microsoft.com/office/officeart/2005/8/layout/orgChart1" loCatId="" qsTypeId="urn:microsoft.com/office/officeart/2005/8/quickstyle/simple1" qsCatId="simple" csTypeId="urn:microsoft.com/office/officeart/2005/8/colors/colorful4" csCatId="colorful" phldr="1"/>
      <dgm:spPr/>
      <dgm:t>
        <a:bodyPr/>
        <a:lstStyle/>
        <a:p>
          <a:endParaRPr lang="en-US"/>
        </a:p>
      </dgm:t>
    </dgm:pt>
    <dgm:pt modelId="{D9A8E6C1-D09D-A74C-886E-5787561DBEDE}">
      <dgm:prSet phldrT="[Text]" custT="1"/>
      <dgm:spPr/>
      <dgm:t>
        <a:bodyPr/>
        <a:lstStyle/>
        <a:p>
          <a:r>
            <a:rPr lang="en-US" sz="2400"/>
            <a:t>Project</a:t>
          </a:r>
        </a:p>
      </dgm:t>
    </dgm:pt>
    <dgm:pt modelId="{B8FCBCF8-BE3A-F64C-B3EE-91B88AAD8A1B}" type="parTrans" cxnId="{A25EB6A5-3008-E845-8D9C-EBF8A4C27837}">
      <dgm:prSet/>
      <dgm:spPr/>
      <dgm:t>
        <a:bodyPr/>
        <a:lstStyle/>
        <a:p>
          <a:endParaRPr lang="en-US"/>
        </a:p>
      </dgm:t>
    </dgm:pt>
    <dgm:pt modelId="{E8E482C2-F1C4-3049-BA9E-732D088585F9}" type="sibTrans" cxnId="{A25EB6A5-3008-E845-8D9C-EBF8A4C27837}">
      <dgm:prSet/>
      <dgm:spPr/>
      <dgm:t>
        <a:bodyPr/>
        <a:lstStyle/>
        <a:p>
          <a:endParaRPr lang="en-US"/>
        </a:p>
      </dgm:t>
    </dgm:pt>
    <dgm:pt modelId="{8FF1EAC6-B223-8442-9A6A-EAB54ABCE2B0}">
      <dgm:prSet phldrT="[Text]" custT="1"/>
      <dgm:spPr/>
      <dgm:t>
        <a:bodyPr/>
        <a:lstStyle/>
        <a:p>
          <a:r>
            <a:rPr lang="en-US" sz="2400"/>
            <a:t>data</a:t>
          </a:r>
        </a:p>
      </dgm:t>
    </dgm:pt>
    <dgm:pt modelId="{FFF5A7C0-590C-7E49-A4F4-98FEAF01C3B1}" type="parTrans" cxnId="{0AF1E2C2-8865-8944-87C4-57EBA61C42F7}">
      <dgm:prSet/>
      <dgm:spPr/>
      <dgm:t>
        <a:bodyPr/>
        <a:lstStyle/>
        <a:p>
          <a:endParaRPr lang="en-US"/>
        </a:p>
      </dgm:t>
    </dgm:pt>
    <dgm:pt modelId="{3DEBE6DB-F933-D149-97D5-5C87A3316C89}" type="sibTrans" cxnId="{0AF1E2C2-8865-8944-87C4-57EBA61C42F7}">
      <dgm:prSet/>
      <dgm:spPr/>
      <dgm:t>
        <a:bodyPr/>
        <a:lstStyle/>
        <a:p>
          <a:endParaRPr lang="en-US"/>
        </a:p>
      </dgm:t>
    </dgm:pt>
    <dgm:pt modelId="{90280AE9-4B89-FE4D-A9EE-1FE83008DB49}">
      <dgm:prSet phldrT="[Text]" custT="1"/>
      <dgm:spPr/>
      <dgm:t>
        <a:bodyPr/>
        <a:lstStyle/>
        <a:p>
          <a:r>
            <a:rPr lang="en-US" sz="2400"/>
            <a:t>actions</a:t>
          </a:r>
        </a:p>
      </dgm:t>
    </dgm:pt>
    <dgm:pt modelId="{4E4E72BF-E7F3-F247-9FB0-5D9AEB575866}" type="parTrans" cxnId="{22A8C3F6-8806-264C-A835-47211B8F36B2}">
      <dgm:prSet/>
      <dgm:spPr/>
      <dgm:t>
        <a:bodyPr/>
        <a:lstStyle/>
        <a:p>
          <a:endParaRPr lang="en-US"/>
        </a:p>
      </dgm:t>
    </dgm:pt>
    <dgm:pt modelId="{F5734631-73DD-1143-BAE6-6658DE1DB36A}" type="sibTrans" cxnId="{22A8C3F6-8806-264C-A835-47211B8F36B2}">
      <dgm:prSet/>
      <dgm:spPr/>
      <dgm:t>
        <a:bodyPr/>
        <a:lstStyle/>
        <a:p>
          <a:endParaRPr lang="en-US"/>
        </a:p>
      </dgm:t>
    </dgm:pt>
    <dgm:pt modelId="{00F8E445-36C6-B044-8E96-98C300274343}">
      <dgm:prSet phldrT="[Text]" custT="1"/>
      <dgm:spPr>
        <a:solidFill>
          <a:srgbClr val="7030A0"/>
        </a:solidFill>
      </dgm:spPr>
      <dgm:t>
        <a:bodyPr/>
        <a:lstStyle/>
        <a:p>
          <a:r>
            <a:rPr lang="en-US" sz="2400"/>
            <a:t>core</a:t>
          </a:r>
        </a:p>
      </dgm:t>
    </dgm:pt>
    <dgm:pt modelId="{2FD38AE6-3FAE-0045-819C-93CDC3D02FA0}" type="parTrans" cxnId="{74F6882A-89FD-044B-B84C-8668FC26C333}">
      <dgm:prSet/>
      <dgm:spPr>
        <a:ln>
          <a:solidFill>
            <a:schemeClr val="bg2"/>
          </a:solidFill>
        </a:ln>
      </dgm:spPr>
      <dgm:t>
        <a:bodyPr/>
        <a:lstStyle/>
        <a:p>
          <a:endParaRPr lang="en-US"/>
        </a:p>
      </dgm:t>
    </dgm:pt>
    <dgm:pt modelId="{41EA7077-F7F6-224F-ACAC-35ED37253CA8}" type="sibTrans" cxnId="{74F6882A-89FD-044B-B84C-8668FC26C333}">
      <dgm:prSet/>
      <dgm:spPr/>
      <dgm:t>
        <a:bodyPr/>
        <a:lstStyle/>
        <a:p>
          <a:endParaRPr lang="en-US"/>
        </a:p>
      </dgm:t>
    </dgm:pt>
    <dgm:pt modelId="{DACD6305-4CF0-C446-A06D-4D672E30229D}">
      <dgm:prSet phldrT="[Text]" custT="1"/>
      <dgm:spPr>
        <a:solidFill>
          <a:srgbClr val="7030A0"/>
        </a:solidFill>
      </dgm:spPr>
      <dgm:t>
        <a:bodyPr/>
        <a:lstStyle/>
        <a:p>
          <a:r>
            <a:rPr lang="en-US" sz="2400"/>
            <a:t>nlu</a:t>
          </a:r>
        </a:p>
      </dgm:t>
    </dgm:pt>
    <dgm:pt modelId="{A0F081DC-0F76-A149-8C26-3D535A4A3474}" type="parTrans" cxnId="{BACFAB5F-8F78-B147-8E35-65DCD24F84CC}">
      <dgm:prSet/>
      <dgm:spPr>
        <a:ln>
          <a:solidFill>
            <a:schemeClr val="bg2"/>
          </a:solidFill>
        </a:ln>
      </dgm:spPr>
      <dgm:t>
        <a:bodyPr/>
        <a:lstStyle/>
        <a:p>
          <a:endParaRPr lang="en-US"/>
        </a:p>
      </dgm:t>
    </dgm:pt>
    <dgm:pt modelId="{134EB0D8-7BE4-FF4E-BE99-13E4D992555C}" type="sibTrans" cxnId="{BACFAB5F-8F78-B147-8E35-65DCD24F84CC}">
      <dgm:prSet/>
      <dgm:spPr/>
      <dgm:t>
        <a:bodyPr/>
        <a:lstStyle/>
        <a:p>
          <a:endParaRPr lang="en-US"/>
        </a:p>
      </dgm:t>
    </dgm:pt>
    <dgm:pt modelId="{C03989EF-D206-9649-AD6F-D0F27C9118AB}">
      <dgm:prSet phldrT="[Text]" custT="1"/>
      <dgm:spPr/>
      <dgm:t>
        <a:bodyPr/>
        <a:lstStyle/>
        <a:p>
          <a:r>
            <a:rPr lang="en-US" sz="1400"/>
            <a:t>chao_hoi.md</a:t>
          </a:r>
        </a:p>
      </dgm:t>
    </dgm:pt>
    <dgm:pt modelId="{46F6C600-3C5B-7F48-BEAE-496BEA4500E7}" type="parTrans" cxnId="{04C641C2-FD21-3D46-ADB8-72D3B3CB6653}">
      <dgm:prSet/>
      <dgm:spPr/>
      <dgm:t>
        <a:bodyPr/>
        <a:lstStyle/>
        <a:p>
          <a:endParaRPr lang="en-US"/>
        </a:p>
      </dgm:t>
    </dgm:pt>
    <dgm:pt modelId="{484BE0C1-0D69-4147-8137-E58DF205A2EB}" type="sibTrans" cxnId="{04C641C2-FD21-3D46-ADB8-72D3B3CB6653}">
      <dgm:prSet/>
      <dgm:spPr/>
      <dgm:t>
        <a:bodyPr/>
        <a:lstStyle/>
        <a:p>
          <a:endParaRPr lang="en-US"/>
        </a:p>
      </dgm:t>
    </dgm:pt>
    <dgm:pt modelId="{5CED728C-9374-B54E-A2F2-43929CF69B54}">
      <dgm:prSet phldrT="[Text]" custT="1"/>
      <dgm:spPr/>
      <dgm:t>
        <a:bodyPr/>
        <a:lstStyle/>
        <a:p>
          <a:r>
            <a:rPr lang="en-US" sz="1400"/>
            <a:t>chao_hoi.md</a:t>
          </a:r>
        </a:p>
      </dgm:t>
    </dgm:pt>
    <dgm:pt modelId="{F037B645-7F10-B840-8EDB-58CF9B7692DA}" type="parTrans" cxnId="{8EDDA93C-0F79-374A-A9BA-38A4B214D08E}">
      <dgm:prSet/>
      <dgm:spPr/>
      <dgm:t>
        <a:bodyPr/>
        <a:lstStyle/>
        <a:p>
          <a:endParaRPr lang="en-US"/>
        </a:p>
      </dgm:t>
    </dgm:pt>
    <dgm:pt modelId="{3CC8994B-05B6-964D-8909-F69DC5BABA9C}" type="sibTrans" cxnId="{8EDDA93C-0F79-374A-A9BA-38A4B214D08E}">
      <dgm:prSet/>
      <dgm:spPr/>
      <dgm:t>
        <a:bodyPr/>
        <a:lstStyle/>
        <a:p>
          <a:endParaRPr lang="en-US"/>
        </a:p>
      </dgm:t>
    </dgm:pt>
    <dgm:pt modelId="{8EB60AF5-9C88-9A4F-A171-0ACA580B3172}">
      <dgm:prSet phldrT="[Text]" custT="1"/>
      <dgm:spPr/>
      <dgm:t>
        <a:bodyPr/>
        <a:lstStyle/>
        <a:p>
          <a:r>
            <a:rPr lang="en-US" sz="1400"/>
            <a:t>mua_ban.md</a:t>
          </a:r>
        </a:p>
      </dgm:t>
    </dgm:pt>
    <dgm:pt modelId="{EDC384BB-7AE4-3342-BA84-F8F6BF5CA3F2}" type="parTrans" cxnId="{61C0E230-EBAD-A34C-9D26-05ECB3184F69}">
      <dgm:prSet/>
      <dgm:spPr/>
      <dgm:t>
        <a:bodyPr/>
        <a:lstStyle/>
        <a:p>
          <a:endParaRPr lang="en-US"/>
        </a:p>
      </dgm:t>
    </dgm:pt>
    <dgm:pt modelId="{7B8AB214-F5B9-274D-A071-5B74CBA4F23D}" type="sibTrans" cxnId="{61C0E230-EBAD-A34C-9D26-05ECB3184F69}">
      <dgm:prSet/>
      <dgm:spPr/>
      <dgm:t>
        <a:bodyPr/>
        <a:lstStyle/>
        <a:p>
          <a:endParaRPr lang="en-US"/>
        </a:p>
      </dgm:t>
    </dgm:pt>
    <dgm:pt modelId="{71B546B4-E7C4-5E42-A549-FA788B412B5B}">
      <dgm:prSet phldrT="[Text]" custT="1"/>
      <dgm:spPr/>
      <dgm:t>
        <a:bodyPr/>
        <a:lstStyle/>
        <a:p>
          <a:r>
            <a:rPr lang="en-US" sz="1400"/>
            <a:t>khieu_nai.md</a:t>
          </a:r>
        </a:p>
      </dgm:t>
    </dgm:pt>
    <dgm:pt modelId="{02A142BE-FCFE-FF42-9EE7-DAE617C243E9}" type="parTrans" cxnId="{12ACD0F1-AE77-A142-9C64-66ACE638EF3C}">
      <dgm:prSet/>
      <dgm:spPr/>
      <dgm:t>
        <a:bodyPr/>
        <a:lstStyle/>
        <a:p>
          <a:endParaRPr lang="en-US"/>
        </a:p>
      </dgm:t>
    </dgm:pt>
    <dgm:pt modelId="{6D3A19E8-939F-D54B-96C7-4B3BDF3FFF74}" type="sibTrans" cxnId="{12ACD0F1-AE77-A142-9C64-66ACE638EF3C}">
      <dgm:prSet/>
      <dgm:spPr/>
      <dgm:t>
        <a:bodyPr/>
        <a:lstStyle/>
        <a:p>
          <a:endParaRPr lang="en-US"/>
        </a:p>
      </dgm:t>
    </dgm:pt>
    <dgm:pt modelId="{2EAFEDB8-5464-D14E-946F-21EDA453D3E0}">
      <dgm:prSet phldrT="[Text]" custT="1"/>
      <dgm:spPr/>
      <dgm:t>
        <a:bodyPr/>
        <a:lstStyle/>
        <a:p>
          <a:r>
            <a:rPr lang="en-US" sz="1400"/>
            <a:t>mua_ban.md</a:t>
          </a:r>
        </a:p>
      </dgm:t>
    </dgm:pt>
    <dgm:pt modelId="{2A8C64DB-EB0B-7849-947A-0DD412CA9B22}" type="parTrans" cxnId="{459E5FF6-0AD5-5F4C-93FB-E8E393ADBA09}">
      <dgm:prSet/>
      <dgm:spPr/>
      <dgm:t>
        <a:bodyPr/>
        <a:lstStyle/>
        <a:p>
          <a:endParaRPr lang="en-US"/>
        </a:p>
      </dgm:t>
    </dgm:pt>
    <dgm:pt modelId="{DD94DE17-1341-DC46-85D1-EBB13C17398F}" type="sibTrans" cxnId="{459E5FF6-0AD5-5F4C-93FB-E8E393ADBA09}">
      <dgm:prSet/>
      <dgm:spPr/>
      <dgm:t>
        <a:bodyPr/>
        <a:lstStyle/>
        <a:p>
          <a:endParaRPr lang="en-US"/>
        </a:p>
      </dgm:t>
    </dgm:pt>
    <dgm:pt modelId="{5EEFA3AC-CD59-1B47-B0BA-61CD42FE0F87}">
      <dgm:prSet phldrT="[Text]" custT="1"/>
      <dgm:spPr/>
      <dgm:t>
        <a:bodyPr/>
        <a:lstStyle/>
        <a:p>
          <a:r>
            <a:rPr lang="en-US" sz="1400"/>
            <a:t>khieu_nai.md</a:t>
          </a:r>
        </a:p>
      </dgm:t>
    </dgm:pt>
    <dgm:pt modelId="{3BDDE580-1FE5-6F4E-AB69-CF8186AB2422}" type="parTrans" cxnId="{1A539074-4B39-384D-BB95-3207047DC929}">
      <dgm:prSet/>
      <dgm:spPr/>
      <dgm:t>
        <a:bodyPr/>
        <a:lstStyle/>
        <a:p>
          <a:endParaRPr lang="en-US"/>
        </a:p>
      </dgm:t>
    </dgm:pt>
    <dgm:pt modelId="{57B1F773-58E2-1D45-8D5C-45A461B8B636}" type="sibTrans" cxnId="{1A539074-4B39-384D-BB95-3207047DC929}">
      <dgm:prSet/>
      <dgm:spPr/>
      <dgm:t>
        <a:bodyPr/>
        <a:lstStyle/>
        <a:p>
          <a:endParaRPr lang="en-US"/>
        </a:p>
      </dgm:t>
    </dgm:pt>
    <dgm:pt modelId="{AB0AED4E-8AA9-EC48-A1EF-9D4C84F172B0}">
      <dgm:prSet phldrT="[Text]" custT="1"/>
      <dgm:spPr/>
      <dgm:t>
        <a:bodyPr/>
        <a:lstStyle/>
        <a:p>
          <a:r>
            <a:rPr lang="en-US" sz="1600"/>
            <a:t>domain.yml</a:t>
          </a:r>
        </a:p>
      </dgm:t>
    </dgm:pt>
    <dgm:pt modelId="{8A5B6486-5DF4-F54A-A4C7-231AD25E45BB}" type="parTrans" cxnId="{A64CFAE6-A747-7347-80F7-F7127F3F5450}">
      <dgm:prSet/>
      <dgm:spPr/>
      <dgm:t>
        <a:bodyPr/>
        <a:lstStyle/>
        <a:p>
          <a:endParaRPr lang="en-US"/>
        </a:p>
      </dgm:t>
    </dgm:pt>
    <dgm:pt modelId="{6629A090-7F08-3D4E-9962-DFA70921D577}" type="sibTrans" cxnId="{A64CFAE6-A747-7347-80F7-F7127F3F5450}">
      <dgm:prSet/>
      <dgm:spPr/>
      <dgm:t>
        <a:bodyPr/>
        <a:lstStyle/>
        <a:p>
          <a:endParaRPr lang="en-US"/>
        </a:p>
      </dgm:t>
    </dgm:pt>
    <dgm:pt modelId="{EEAD6517-CDA4-154C-9B2D-C5098F674C0B}">
      <dgm:prSet phldrT="[Text]" custT="1"/>
      <dgm:spPr/>
      <dgm:t>
        <a:bodyPr/>
        <a:lstStyle/>
        <a:p>
          <a:r>
            <a:rPr lang="en-US" sz="1600"/>
            <a:t>config.yml</a:t>
          </a:r>
        </a:p>
      </dgm:t>
    </dgm:pt>
    <dgm:pt modelId="{14C3BC60-67C9-9A4A-9384-1FFE9C69985B}" type="parTrans" cxnId="{8C96767D-400D-364B-8FCA-39D2EEAB688B}">
      <dgm:prSet/>
      <dgm:spPr/>
      <dgm:t>
        <a:bodyPr/>
        <a:lstStyle/>
        <a:p>
          <a:endParaRPr lang="en-US"/>
        </a:p>
      </dgm:t>
    </dgm:pt>
    <dgm:pt modelId="{64904741-F6BF-614C-A933-D7F7951A817D}" type="sibTrans" cxnId="{8C96767D-400D-364B-8FCA-39D2EEAB688B}">
      <dgm:prSet/>
      <dgm:spPr/>
      <dgm:t>
        <a:bodyPr/>
        <a:lstStyle/>
        <a:p>
          <a:endParaRPr lang="en-US"/>
        </a:p>
      </dgm:t>
    </dgm:pt>
    <dgm:pt modelId="{1F61E327-8A67-774F-848A-9D1EB6FDA538}">
      <dgm:prSet phldrT="[Text]" custT="1"/>
      <dgm:spPr>
        <a:solidFill>
          <a:srgbClr val="0070C0"/>
        </a:solidFill>
      </dgm:spPr>
      <dgm:t>
        <a:bodyPr/>
        <a:lstStyle/>
        <a:p>
          <a:r>
            <a:rPr lang="en-US" sz="1600"/>
            <a:t>actionA.py</a:t>
          </a:r>
        </a:p>
      </dgm:t>
    </dgm:pt>
    <dgm:pt modelId="{F2DFAD35-A49B-BA4C-BFE5-5753BD9EF31F}" type="parTrans" cxnId="{3EA3A744-766F-6845-9EC3-15846265D27D}">
      <dgm:prSet/>
      <dgm:spPr>
        <a:ln>
          <a:solidFill>
            <a:schemeClr val="bg2"/>
          </a:solidFill>
        </a:ln>
      </dgm:spPr>
      <dgm:t>
        <a:bodyPr/>
        <a:lstStyle/>
        <a:p>
          <a:endParaRPr lang="en-US"/>
        </a:p>
      </dgm:t>
    </dgm:pt>
    <dgm:pt modelId="{0FE6C7D2-59BB-3648-87EB-F7810707D089}" type="sibTrans" cxnId="{3EA3A744-766F-6845-9EC3-15846265D27D}">
      <dgm:prSet/>
      <dgm:spPr/>
      <dgm:t>
        <a:bodyPr/>
        <a:lstStyle/>
        <a:p>
          <a:endParaRPr lang="en-US"/>
        </a:p>
      </dgm:t>
    </dgm:pt>
    <dgm:pt modelId="{F32CF0F0-0E77-C549-A76E-C3703DB2CFF4}">
      <dgm:prSet phldrT="[Text]" custT="1"/>
      <dgm:spPr>
        <a:solidFill>
          <a:srgbClr val="0070C0"/>
        </a:solidFill>
      </dgm:spPr>
      <dgm:t>
        <a:bodyPr/>
        <a:lstStyle/>
        <a:p>
          <a:r>
            <a:rPr lang="en-US" sz="1600"/>
            <a:t>actionB.py</a:t>
          </a:r>
        </a:p>
      </dgm:t>
    </dgm:pt>
    <dgm:pt modelId="{CA5D5D3D-8AC4-0A4B-9835-0389F641126B}" type="parTrans" cxnId="{041D3BAB-36FF-4844-B9CE-89C7FF31908B}">
      <dgm:prSet/>
      <dgm:spPr>
        <a:ln>
          <a:solidFill>
            <a:schemeClr val="bg2"/>
          </a:solidFill>
        </a:ln>
      </dgm:spPr>
      <dgm:t>
        <a:bodyPr/>
        <a:lstStyle/>
        <a:p>
          <a:endParaRPr lang="en-US"/>
        </a:p>
      </dgm:t>
    </dgm:pt>
    <dgm:pt modelId="{1A38CCA8-2ACB-D34A-9F9A-4484C0D46BC5}" type="sibTrans" cxnId="{041D3BAB-36FF-4844-B9CE-89C7FF31908B}">
      <dgm:prSet/>
      <dgm:spPr/>
      <dgm:t>
        <a:bodyPr/>
        <a:lstStyle/>
        <a:p>
          <a:endParaRPr lang="en-US"/>
        </a:p>
      </dgm:t>
    </dgm:pt>
    <dgm:pt modelId="{ED2666F9-9FF8-D142-8A18-B754F0FAAFE5}">
      <dgm:prSet phldrT="[Text]" custT="1"/>
      <dgm:spPr>
        <a:solidFill>
          <a:srgbClr val="0070C0"/>
        </a:solidFill>
      </dgm:spPr>
      <dgm:t>
        <a:bodyPr/>
        <a:lstStyle/>
        <a:p>
          <a:r>
            <a:rPr lang="en-US" sz="1600"/>
            <a:t>actionC.py</a:t>
          </a:r>
        </a:p>
      </dgm:t>
    </dgm:pt>
    <dgm:pt modelId="{816AE943-60E0-D54A-9FC6-0AB6952DD493}" type="parTrans" cxnId="{4EA28C15-5636-D441-9D02-FB0A1B1FEFC8}">
      <dgm:prSet/>
      <dgm:spPr>
        <a:ln>
          <a:solidFill>
            <a:schemeClr val="bg2"/>
          </a:solidFill>
        </a:ln>
      </dgm:spPr>
      <dgm:t>
        <a:bodyPr/>
        <a:lstStyle/>
        <a:p>
          <a:endParaRPr lang="en-US"/>
        </a:p>
      </dgm:t>
    </dgm:pt>
    <dgm:pt modelId="{C048887E-E3A2-4041-8B6A-65685E522B6D}" type="sibTrans" cxnId="{4EA28C15-5636-D441-9D02-FB0A1B1FEFC8}">
      <dgm:prSet/>
      <dgm:spPr/>
      <dgm:t>
        <a:bodyPr/>
        <a:lstStyle/>
        <a:p>
          <a:endParaRPr lang="en-US"/>
        </a:p>
      </dgm:t>
    </dgm:pt>
    <dgm:pt modelId="{D7538D07-B95B-BC4A-AE6D-65C6B9CBBB04}" type="pres">
      <dgm:prSet presAssocID="{6D6409EE-727D-5F47-B3D0-C31B5F96F103}" presName="hierChild1" presStyleCnt="0">
        <dgm:presLayoutVars>
          <dgm:orgChart val="1"/>
          <dgm:chPref val="1"/>
          <dgm:dir/>
          <dgm:animOne val="branch"/>
          <dgm:animLvl val="lvl"/>
          <dgm:resizeHandles/>
        </dgm:presLayoutVars>
      </dgm:prSet>
      <dgm:spPr/>
    </dgm:pt>
    <dgm:pt modelId="{AF4A2439-0FAA-F24F-A7BC-B301EB7C37A4}" type="pres">
      <dgm:prSet presAssocID="{D9A8E6C1-D09D-A74C-886E-5787561DBEDE}" presName="hierRoot1" presStyleCnt="0">
        <dgm:presLayoutVars>
          <dgm:hierBranch val="init"/>
        </dgm:presLayoutVars>
      </dgm:prSet>
      <dgm:spPr/>
    </dgm:pt>
    <dgm:pt modelId="{D040C98B-E1A2-E64B-9536-DBC1ACE2F5F3}" type="pres">
      <dgm:prSet presAssocID="{D9A8E6C1-D09D-A74C-886E-5787561DBEDE}" presName="rootComposite1" presStyleCnt="0"/>
      <dgm:spPr/>
    </dgm:pt>
    <dgm:pt modelId="{56A22A4E-81EC-0E4F-BB9B-38FD42F408C5}" type="pres">
      <dgm:prSet presAssocID="{D9A8E6C1-D09D-A74C-886E-5787561DBEDE}" presName="rootText1" presStyleLbl="node0" presStyleIdx="0" presStyleCnt="1">
        <dgm:presLayoutVars>
          <dgm:chPref val="3"/>
        </dgm:presLayoutVars>
      </dgm:prSet>
      <dgm:spPr/>
    </dgm:pt>
    <dgm:pt modelId="{6522FBFB-B767-AE46-A1D3-CD45F12A859C}" type="pres">
      <dgm:prSet presAssocID="{D9A8E6C1-D09D-A74C-886E-5787561DBEDE}" presName="rootConnector1" presStyleLbl="node1" presStyleIdx="0" presStyleCnt="0"/>
      <dgm:spPr/>
    </dgm:pt>
    <dgm:pt modelId="{3958B1D3-58C1-6549-9317-E29B4DA416F5}" type="pres">
      <dgm:prSet presAssocID="{D9A8E6C1-D09D-A74C-886E-5787561DBEDE}" presName="hierChild2" presStyleCnt="0"/>
      <dgm:spPr/>
    </dgm:pt>
    <dgm:pt modelId="{AD38D584-8A9D-0044-B968-EF57DF59ED47}" type="pres">
      <dgm:prSet presAssocID="{FFF5A7C0-590C-7E49-A4F4-98FEAF01C3B1}" presName="Name37" presStyleLbl="parChTrans1D2" presStyleIdx="0" presStyleCnt="4"/>
      <dgm:spPr/>
    </dgm:pt>
    <dgm:pt modelId="{FE96E13C-7FCA-574A-A55F-067C917135BA}" type="pres">
      <dgm:prSet presAssocID="{8FF1EAC6-B223-8442-9A6A-EAB54ABCE2B0}" presName="hierRoot2" presStyleCnt="0">
        <dgm:presLayoutVars>
          <dgm:hierBranch val="init"/>
        </dgm:presLayoutVars>
      </dgm:prSet>
      <dgm:spPr/>
    </dgm:pt>
    <dgm:pt modelId="{1ED11FFD-09AA-3B41-97BE-9965E37829A1}" type="pres">
      <dgm:prSet presAssocID="{8FF1EAC6-B223-8442-9A6A-EAB54ABCE2B0}" presName="rootComposite" presStyleCnt="0"/>
      <dgm:spPr/>
    </dgm:pt>
    <dgm:pt modelId="{A1F38E88-7BC4-6F4D-90CD-6D19C6E4F7DF}" type="pres">
      <dgm:prSet presAssocID="{8FF1EAC6-B223-8442-9A6A-EAB54ABCE2B0}" presName="rootText" presStyleLbl="node2" presStyleIdx="0" presStyleCnt="4">
        <dgm:presLayoutVars>
          <dgm:chPref val="3"/>
        </dgm:presLayoutVars>
      </dgm:prSet>
      <dgm:spPr/>
    </dgm:pt>
    <dgm:pt modelId="{94990DB5-ACF9-984A-8CC1-0858F8FAF10E}" type="pres">
      <dgm:prSet presAssocID="{8FF1EAC6-B223-8442-9A6A-EAB54ABCE2B0}" presName="rootConnector" presStyleLbl="node2" presStyleIdx="0" presStyleCnt="4"/>
      <dgm:spPr/>
    </dgm:pt>
    <dgm:pt modelId="{928EB057-4FCC-8C4C-9EB2-B426B3BCF569}" type="pres">
      <dgm:prSet presAssocID="{8FF1EAC6-B223-8442-9A6A-EAB54ABCE2B0}" presName="hierChild4" presStyleCnt="0"/>
      <dgm:spPr/>
    </dgm:pt>
    <dgm:pt modelId="{60203822-DF90-1643-8C7C-E88F26F7898B}" type="pres">
      <dgm:prSet presAssocID="{2FD38AE6-3FAE-0045-819C-93CDC3D02FA0}" presName="Name37" presStyleLbl="parChTrans1D3" presStyleIdx="0" presStyleCnt="5"/>
      <dgm:spPr/>
    </dgm:pt>
    <dgm:pt modelId="{70B999C5-C657-6B49-9373-B699F51604C6}" type="pres">
      <dgm:prSet presAssocID="{00F8E445-36C6-B044-8E96-98C300274343}" presName="hierRoot2" presStyleCnt="0">
        <dgm:presLayoutVars>
          <dgm:hierBranch val="init"/>
        </dgm:presLayoutVars>
      </dgm:prSet>
      <dgm:spPr/>
    </dgm:pt>
    <dgm:pt modelId="{A791E45E-2FC7-1747-A10F-1C53D9152BFA}" type="pres">
      <dgm:prSet presAssocID="{00F8E445-36C6-B044-8E96-98C300274343}" presName="rootComposite" presStyleCnt="0"/>
      <dgm:spPr/>
    </dgm:pt>
    <dgm:pt modelId="{9F7C3D45-4A3F-E344-B4BF-579D7F1D172F}" type="pres">
      <dgm:prSet presAssocID="{00F8E445-36C6-B044-8E96-98C300274343}" presName="rootText" presStyleLbl="node3" presStyleIdx="0" presStyleCnt="5">
        <dgm:presLayoutVars>
          <dgm:chPref val="3"/>
        </dgm:presLayoutVars>
      </dgm:prSet>
      <dgm:spPr/>
    </dgm:pt>
    <dgm:pt modelId="{6F970B1B-2B94-A446-A2FA-7EEDFC21792A}" type="pres">
      <dgm:prSet presAssocID="{00F8E445-36C6-B044-8E96-98C300274343}" presName="rootConnector" presStyleLbl="node3" presStyleIdx="0" presStyleCnt="5"/>
      <dgm:spPr/>
    </dgm:pt>
    <dgm:pt modelId="{94811485-6F5D-D842-A35E-15BF512BE4BD}" type="pres">
      <dgm:prSet presAssocID="{00F8E445-36C6-B044-8E96-98C300274343}" presName="hierChild4" presStyleCnt="0"/>
      <dgm:spPr/>
    </dgm:pt>
    <dgm:pt modelId="{011B5431-7770-2841-B5A7-A0DB4B47CB6F}" type="pres">
      <dgm:prSet presAssocID="{F037B645-7F10-B840-8EDB-58CF9B7692DA}" presName="Name37" presStyleLbl="parChTrans1D4" presStyleIdx="0" presStyleCnt="6"/>
      <dgm:spPr/>
    </dgm:pt>
    <dgm:pt modelId="{5342CE36-0505-8947-BEE9-7F669881A035}" type="pres">
      <dgm:prSet presAssocID="{5CED728C-9374-B54E-A2F2-43929CF69B54}" presName="hierRoot2" presStyleCnt="0">
        <dgm:presLayoutVars>
          <dgm:hierBranch val="init"/>
        </dgm:presLayoutVars>
      </dgm:prSet>
      <dgm:spPr/>
    </dgm:pt>
    <dgm:pt modelId="{3760A55C-4BB0-DF40-B5A1-0F7E7AE9A943}" type="pres">
      <dgm:prSet presAssocID="{5CED728C-9374-B54E-A2F2-43929CF69B54}" presName="rootComposite" presStyleCnt="0"/>
      <dgm:spPr/>
    </dgm:pt>
    <dgm:pt modelId="{7124C4FB-6FF2-2246-AD4D-460CF5D8A524}" type="pres">
      <dgm:prSet presAssocID="{5CED728C-9374-B54E-A2F2-43929CF69B54}" presName="rootText" presStyleLbl="node4" presStyleIdx="0" presStyleCnt="6">
        <dgm:presLayoutVars>
          <dgm:chPref val="3"/>
        </dgm:presLayoutVars>
      </dgm:prSet>
      <dgm:spPr/>
    </dgm:pt>
    <dgm:pt modelId="{E4322522-C18C-6C4E-B71D-D5BC5454AB49}" type="pres">
      <dgm:prSet presAssocID="{5CED728C-9374-B54E-A2F2-43929CF69B54}" presName="rootConnector" presStyleLbl="node4" presStyleIdx="0" presStyleCnt="6"/>
      <dgm:spPr/>
    </dgm:pt>
    <dgm:pt modelId="{7C131087-3CA7-8242-A17E-F9DCC986A7D3}" type="pres">
      <dgm:prSet presAssocID="{5CED728C-9374-B54E-A2F2-43929CF69B54}" presName="hierChild4" presStyleCnt="0"/>
      <dgm:spPr/>
    </dgm:pt>
    <dgm:pt modelId="{76D74EC7-40F1-2041-89E7-9A80CE492092}" type="pres">
      <dgm:prSet presAssocID="{5CED728C-9374-B54E-A2F2-43929CF69B54}" presName="hierChild5" presStyleCnt="0"/>
      <dgm:spPr/>
    </dgm:pt>
    <dgm:pt modelId="{1FC512B9-F778-BA44-BEAE-481F0CF49103}" type="pres">
      <dgm:prSet presAssocID="{EDC384BB-7AE4-3342-BA84-F8F6BF5CA3F2}" presName="Name37" presStyleLbl="parChTrans1D4" presStyleIdx="1" presStyleCnt="6"/>
      <dgm:spPr/>
    </dgm:pt>
    <dgm:pt modelId="{1565C43C-642A-784B-BAA8-71125C4BCF0F}" type="pres">
      <dgm:prSet presAssocID="{8EB60AF5-9C88-9A4F-A171-0ACA580B3172}" presName="hierRoot2" presStyleCnt="0">
        <dgm:presLayoutVars>
          <dgm:hierBranch val="init"/>
        </dgm:presLayoutVars>
      </dgm:prSet>
      <dgm:spPr/>
    </dgm:pt>
    <dgm:pt modelId="{0EB41849-4529-9047-904E-5131690C63D2}" type="pres">
      <dgm:prSet presAssocID="{8EB60AF5-9C88-9A4F-A171-0ACA580B3172}" presName="rootComposite" presStyleCnt="0"/>
      <dgm:spPr/>
    </dgm:pt>
    <dgm:pt modelId="{61BD31BE-F90E-D044-A6A0-9FE45FD76DD1}" type="pres">
      <dgm:prSet presAssocID="{8EB60AF5-9C88-9A4F-A171-0ACA580B3172}" presName="rootText" presStyleLbl="node4" presStyleIdx="1" presStyleCnt="6">
        <dgm:presLayoutVars>
          <dgm:chPref val="3"/>
        </dgm:presLayoutVars>
      </dgm:prSet>
      <dgm:spPr/>
    </dgm:pt>
    <dgm:pt modelId="{85DED42E-4C67-B842-BD41-D474458D1306}" type="pres">
      <dgm:prSet presAssocID="{8EB60AF5-9C88-9A4F-A171-0ACA580B3172}" presName="rootConnector" presStyleLbl="node4" presStyleIdx="1" presStyleCnt="6"/>
      <dgm:spPr/>
    </dgm:pt>
    <dgm:pt modelId="{EE04FCF4-BA7E-A642-B205-5DE9AF79BDB2}" type="pres">
      <dgm:prSet presAssocID="{8EB60AF5-9C88-9A4F-A171-0ACA580B3172}" presName="hierChild4" presStyleCnt="0"/>
      <dgm:spPr/>
    </dgm:pt>
    <dgm:pt modelId="{D3BC23D9-DCD0-E745-93D8-650144E354D9}" type="pres">
      <dgm:prSet presAssocID="{8EB60AF5-9C88-9A4F-A171-0ACA580B3172}" presName="hierChild5" presStyleCnt="0"/>
      <dgm:spPr/>
    </dgm:pt>
    <dgm:pt modelId="{5CC77E8D-CE9E-404F-B6E5-7F3B3D354D85}" type="pres">
      <dgm:prSet presAssocID="{02A142BE-FCFE-FF42-9EE7-DAE617C243E9}" presName="Name37" presStyleLbl="parChTrans1D4" presStyleIdx="2" presStyleCnt="6"/>
      <dgm:spPr/>
    </dgm:pt>
    <dgm:pt modelId="{7B05877D-C767-E34B-BC69-2CA6B3106133}" type="pres">
      <dgm:prSet presAssocID="{71B546B4-E7C4-5E42-A549-FA788B412B5B}" presName="hierRoot2" presStyleCnt="0">
        <dgm:presLayoutVars>
          <dgm:hierBranch val="init"/>
        </dgm:presLayoutVars>
      </dgm:prSet>
      <dgm:spPr/>
    </dgm:pt>
    <dgm:pt modelId="{C3049692-693C-BD4C-B10E-51A2B8536BAE}" type="pres">
      <dgm:prSet presAssocID="{71B546B4-E7C4-5E42-A549-FA788B412B5B}" presName="rootComposite" presStyleCnt="0"/>
      <dgm:spPr/>
    </dgm:pt>
    <dgm:pt modelId="{E8EF6A17-49AB-0040-BEDA-7A9DB71C32B9}" type="pres">
      <dgm:prSet presAssocID="{71B546B4-E7C4-5E42-A549-FA788B412B5B}" presName="rootText" presStyleLbl="node4" presStyleIdx="2" presStyleCnt="6">
        <dgm:presLayoutVars>
          <dgm:chPref val="3"/>
        </dgm:presLayoutVars>
      </dgm:prSet>
      <dgm:spPr/>
    </dgm:pt>
    <dgm:pt modelId="{D41E8B38-53EA-504E-A465-D69DCA4FE351}" type="pres">
      <dgm:prSet presAssocID="{71B546B4-E7C4-5E42-A549-FA788B412B5B}" presName="rootConnector" presStyleLbl="node4" presStyleIdx="2" presStyleCnt="6"/>
      <dgm:spPr/>
    </dgm:pt>
    <dgm:pt modelId="{A8E4F272-6627-7146-ADD1-BBD7B92ED6AE}" type="pres">
      <dgm:prSet presAssocID="{71B546B4-E7C4-5E42-A549-FA788B412B5B}" presName="hierChild4" presStyleCnt="0"/>
      <dgm:spPr/>
    </dgm:pt>
    <dgm:pt modelId="{7D47B709-A4E6-3543-A8F4-490A82634F6D}" type="pres">
      <dgm:prSet presAssocID="{71B546B4-E7C4-5E42-A549-FA788B412B5B}" presName="hierChild5" presStyleCnt="0"/>
      <dgm:spPr/>
    </dgm:pt>
    <dgm:pt modelId="{5043A3C7-0120-544B-BAB4-FDD186AEDF59}" type="pres">
      <dgm:prSet presAssocID="{00F8E445-36C6-B044-8E96-98C300274343}" presName="hierChild5" presStyleCnt="0"/>
      <dgm:spPr/>
    </dgm:pt>
    <dgm:pt modelId="{7DEF8154-5E51-9746-B227-B77BCE265CA1}" type="pres">
      <dgm:prSet presAssocID="{A0F081DC-0F76-A149-8C26-3D535A4A3474}" presName="Name37" presStyleLbl="parChTrans1D3" presStyleIdx="1" presStyleCnt="5"/>
      <dgm:spPr/>
    </dgm:pt>
    <dgm:pt modelId="{4AE6B949-45EB-A742-A4AF-9DC21826E7D8}" type="pres">
      <dgm:prSet presAssocID="{DACD6305-4CF0-C446-A06D-4D672E30229D}" presName="hierRoot2" presStyleCnt="0">
        <dgm:presLayoutVars>
          <dgm:hierBranch val="init"/>
        </dgm:presLayoutVars>
      </dgm:prSet>
      <dgm:spPr/>
    </dgm:pt>
    <dgm:pt modelId="{8EF1A1DF-F9B6-9143-9172-1F812A93A376}" type="pres">
      <dgm:prSet presAssocID="{DACD6305-4CF0-C446-A06D-4D672E30229D}" presName="rootComposite" presStyleCnt="0"/>
      <dgm:spPr/>
    </dgm:pt>
    <dgm:pt modelId="{24F8D2E1-6840-D140-B3FB-7537B80F958C}" type="pres">
      <dgm:prSet presAssocID="{DACD6305-4CF0-C446-A06D-4D672E30229D}" presName="rootText" presStyleLbl="node3" presStyleIdx="1" presStyleCnt="5">
        <dgm:presLayoutVars>
          <dgm:chPref val="3"/>
        </dgm:presLayoutVars>
      </dgm:prSet>
      <dgm:spPr/>
    </dgm:pt>
    <dgm:pt modelId="{B5B179A3-E880-5E44-91B7-582B031CF706}" type="pres">
      <dgm:prSet presAssocID="{DACD6305-4CF0-C446-A06D-4D672E30229D}" presName="rootConnector" presStyleLbl="node3" presStyleIdx="1" presStyleCnt="5"/>
      <dgm:spPr/>
    </dgm:pt>
    <dgm:pt modelId="{DD1AB45C-491E-AE45-84E3-C9B5E9BB2A08}" type="pres">
      <dgm:prSet presAssocID="{DACD6305-4CF0-C446-A06D-4D672E30229D}" presName="hierChild4" presStyleCnt="0"/>
      <dgm:spPr/>
    </dgm:pt>
    <dgm:pt modelId="{36057AD2-DE61-3A45-BA6E-0157FB9D6C84}" type="pres">
      <dgm:prSet presAssocID="{46F6C600-3C5B-7F48-BEAE-496BEA4500E7}" presName="Name37" presStyleLbl="parChTrans1D4" presStyleIdx="3" presStyleCnt="6"/>
      <dgm:spPr/>
    </dgm:pt>
    <dgm:pt modelId="{AFD3561E-4FD8-B449-85FE-995797E503B7}" type="pres">
      <dgm:prSet presAssocID="{C03989EF-D206-9649-AD6F-D0F27C9118AB}" presName="hierRoot2" presStyleCnt="0">
        <dgm:presLayoutVars>
          <dgm:hierBranch val="init"/>
        </dgm:presLayoutVars>
      </dgm:prSet>
      <dgm:spPr/>
    </dgm:pt>
    <dgm:pt modelId="{C76E2FF4-62B1-B741-90B1-38C210825F1E}" type="pres">
      <dgm:prSet presAssocID="{C03989EF-D206-9649-AD6F-D0F27C9118AB}" presName="rootComposite" presStyleCnt="0"/>
      <dgm:spPr/>
    </dgm:pt>
    <dgm:pt modelId="{B7097492-77B7-9240-8609-3198A95063BC}" type="pres">
      <dgm:prSet presAssocID="{C03989EF-D206-9649-AD6F-D0F27C9118AB}" presName="rootText" presStyleLbl="node4" presStyleIdx="3" presStyleCnt="6">
        <dgm:presLayoutVars>
          <dgm:chPref val="3"/>
        </dgm:presLayoutVars>
      </dgm:prSet>
      <dgm:spPr/>
    </dgm:pt>
    <dgm:pt modelId="{F87F46D1-902E-2F41-95B9-E93C51A32590}" type="pres">
      <dgm:prSet presAssocID="{C03989EF-D206-9649-AD6F-D0F27C9118AB}" presName="rootConnector" presStyleLbl="node4" presStyleIdx="3" presStyleCnt="6"/>
      <dgm:spPr/>
    </dgm:pt>
    <dgm:pt modelId="{D5A94139-1078-4443-B266-59852AC67597}" type="pres">
      <dgm:prSet presAssocID="{C03989EF-D206-9649-AD6F-D0F27C9118AB}" presName="hierChild4" presStyleCnt="0"/>
      <dgm:spPr/>
    </dgm:pt>
    <dgm:pt modelId="{2C2F2172-BF7E-6D43-A57F-8C544EEA9611}" type="pres">
      <dgm:prSet presAssocID="{C03989EF-D206-9649-AD6F-D0F27C9118AB}" presName="hierChild5" presStyleCnt="0"/>
      <dgm:spPr/>
    </dgm:pt>
    <dgm:pt modelId="{C2F0BC60-1192-7746-8B4E-94E79CA25653}" type="pres">
      <dgm:prSet presAssocID="{2A8C64DB-EB0B-7849-947A-0DD412CA9B22}" presName="Name37" presStyleLbl="parChTrans1D4" presStyleIdx="4" presStyleCnt="6"/>
      <dgm:spPr/>
    </dgm:pt>
    <dgm:pt modelId="{FF47D753-9774-574D-A3CF-03127E888B68}" type="pres">
      <dgm:prSet presAssocID="{2EAFEDB8-5464-D14E-946F-21EDA453D3E0}" presName="hierRoot2" presStyleCnt="0">
        <dgm:presLayoutVars>
          <dgm:hierBranch val="init"/>
        </dgm:presLayoutVars>
      </dgm:prSet>
      <dgm:spPr/>
    </dgm:pt>
    <dgm:pt modelId="{5F817876-A314-5348-AEFC-2E4F1AA4D750}" type="pres">
      <dgm:prSet presAssocID="{2EAFEDB8-5464-D14E-946F-21EDA453D3E0}" presName="rootComposite" presStyleCnt="0"/>
      <dgm:spPr/>
    </dgm:pt>
    <dgm:pt modelId="{E4884263-794C-B34D-92E3-58B9F6BC4F72}" type="pres">
      <dgm:prSet presAssocID="{2EAFEDB8-5464-D14E-946F-21EDA453D3E0}" presName="rootText" presStyleLbl="node4" presStyleIdx="4" presStyleCnt="6">
        <dgm:presLayoutVars>
          <dgm:chPref val="3"/>
        </dgm:presLayoutVars>
      </dgm:prSet>
      <dgm:spPr/>
    </dgm:pt>
    <dgm:pt modelId="{7448C8B1-266F-9445-A64B-57B1DB347FB0}" type="pres">
      <dgm:prSet presAssocID="{2EAFEDB8-5464-D14E-946F-21EDA453D3E0}" presName="rootConnector" presStyleLbl="node4" presStyleIdx="4" presStyleCnt="6"/>
      <dgm:spPr/>
    </dgm:pt>
    <dgm:pt modelId="{6A44A2E7-0982-1146-879F-7CDE81EF99E3}" type="pres">
      <dgm:prSet presAssocID="{2EAFEDB8-5464-D14E-946F-21EDA453D3E0}" presName="hierChild4" presStyleCnt="0"/>
      <dgm:spPr/>
    </dgm:pt>
    <dgm:pt modelId="{3202DAF7-92C4-F14F-9B3C-0D2158BFB96A}" type="pres">
      <dgm:prSet presAssocID="{2EAFEDB8-5464-D14E-946F-21EDA453D3E0}" presName="hierChild5" presStyleCnt="0"/>
      <dgm:spPr/>
    </dgm:pt>
    <dgm:pt modelId="{6A2E7754-0B22-014C-A43A-381AC4B78EDE}" type="pres">
      <dgm:prSet presAssocID="{3BDDE580-1FE5-6F4E-AB69-CF8186AB2422}" presName="Name37" presStyleLbl="parChTrans1D4" presStyleIdx="5" presStyleCnt="6"/>
      <dgm:spPr/>
    </dgm:pt>
    <dgm:pt modelId="{E532034B-BD84-A84A-97EB-0C5D0EBB277F}" type="pres">
      <dgm:prSet presAssocID="{5EEFA3AC-CD59-1B47-B0BA-61CD42FE0F87}" presName="hierRoot2" presStyleCnt="0">
        <dgm:presLayoutVars>
          <dgm:hierBranch val="init"/>
        </dgm:presLayoutVars>
      </dgm:prSet>
      <dgm:spPr/>
    </dgm:pt>
    <dgm:pt modelId="{4F781ACC-4820-414D-9146-7B0C5F30B97A}" type="pres">
      <dgm:prSet presAssocID="{5EEFA3AC-CD59-1B47-B0BA-61CD42FE0F87}" presName="rootComposite" presStyleCnt="0"/>
      <dgm:spPr/>
    </dgm:pt>
    <dgm:pt modelId="{64CA4022-05DA-7948-B623-115310B8A473}" type="pres">
      <dgm:prSet presAssocID="{5EEFA3AC-CD59-1B47-B0BA-61CD42FE0F87}" presName="rootText" presStyleLbl="node4" presStyleIdx="5" presStyleCnt="6">
        <dgm:presLayoutVars>
          <dgm:chPref val="3"/>
        </dgm:presLayoutVars>
      </dgm:prSet>
      <dgm:spPr/>
    </dgm:pt>
    <dgm:pt modelId="{250ABFA9-E269-DF4A-B0FA-EA85D4135BBF}" type="pres">
      <dgm:prSet presAssocID="{5EEFA3AC-CD59-1B47-B0BA-61CD42FE0F87}" presName="rootConnector" presStyleLbl="node4" presStyleIdx="5" presStyleCnt="6"/>
      <dgm:spPr/>
    </dgm:pt>
    <dgm:pt modelId="{35715767-1901-6441-943A-61C330253258}" type="pres">
      <dgm:prSet presAssocID="{5EEFA3AC-CD59-1B47-B0BA-61CD42FE0F87}" presName="hierChild4" presStyleCnt="0"/>
      <dgm:spPr/>
    </dgm:pt>
    <dgm:pt modelId="{5AB42CF0-022F-964E-B359-66278A168178}" type="pres">
      <dgm:prSet presAssocID="{5EEFA3AC-CD59-1B47-B0BA-61CD42FE0F87}" presName="hierChild5" presStyleCnt="0"/>
      <dgm:spPr/>
    </dgm:pt>
    <dgm:pt modelId="{CCB456E3-D56F-814C-8E2D-ACD303989DDD}" type="pres">
      <dgm:prSet presAssocID="{DACD6305-4CF0-C446-A06D-4D672E30229D}" presName="hierChild5" presStyleCnt="0"/>
      <dgm:spPr/>
    </dgm:pt>
    <dgm:pt modelId="{29BE61F6-25C9-3C4C-BC88-E281645C0B3C}" type="pres">
      <dgm:prSet presAssocID="{8FF1EAC6-B223-8442-9A6A-EAB54ABCE2B0}" presName="hierChild5" presStyleCnt="0"/>
      <dgm:spPr/>
    </dgm:pt>
    <dgm:pt modelId="{275F549E-088F-6C4B-844F-C1B4FB839985}" type="pres">
      <dgm:prSet presAssocID="{8A5B6486-5DF4-F54A-A4C7-231AD25E45BB}" presName="Name37" presStyleLbl="parChTrans1D2" presStyleIdx="1" presStyleCnt="4"/>
      <dgm:spPr/>
    </dgm:pt>
    <dgm:pt modelId="{08BD2A46-B32F-D84A-93D3-B43296D9FED2}" type="pres">
      <dgm:prSet presAssocID="{AB0AED4E-8AA9-EC48-A1EF-9D4C84F172B0}" presName="hierRoot2" presStyleCnt="0">
        <dgm:presLayoutVars>
          <dgm:hierBranch val="init"/>
        </dgm:presLayoutVars>
      </dgm:prSet>
      <dgm:spPr/>
    </dgm:pt>
    <dgm:pt modelId="{00514485-ED53-654F-A828-9EA340B240BC}" type="pres">
      <dgm:prSet presAssocID="{AB0AED4E-8AA9-EC48-A1EF-9D4C84F172B0}" presName="rootComposite" presStyleCnt="0"/>
      <dgm:spPr/>
    </dgm:pt>
    <dgm:pt modelId="{BB7D4502-DDB3-5345-9B88-6A23BF69BB5B}" type="pres">
      <dgm:prSet presAssocID="{AB0AED4E-8AA9-EC48-A1EF-9D4C84F172B0}" presName="rootText" presStyleLbl="node2" presStyleIdx="1" presStyleCnt="4">
        <dgm:presLayoutVars>
          <dgm:chPref val="3"/>
        </dgm:presLayoutVars>
      </dgm:prSet>
      <dgm:spPr/>
    </dgm:pt>
    <dgm:pt modelId="{79C65764-8FBF-7C4E-BF08-85CDCB4F70DE}" type="pres">
      <dgm:prSet presAssocID="{AB0AED4E-8AA9-EC48-A1EF-9D4C84F172B0}" presName="rootConnector" presStyleLbl="node2" presStyleIdx="1" presStyleCnt="4"/>
      <dgm:spPr/>
    </dgm:pt>
    <dgm:pt modelId="{6A0BEE03-1CBE-9844-BF80-8BF604CED7A0}" type="pres">
      <dgm:prSet presAssocID="{AB0AED4E-8AA9-EC48-A1EF-9D4C84F172B0}" presName="hierChild4" presStyleCnt="0"/>
      <dgm:spPr/>
    </dgm:pt>
    <dgm:pt modelId="{096B0493-9B3D-7944-AABF-92FA28FF09C9}" type="pres">
      <dgm:prSet presAssocID="{AB0AED4E-8AA9-EC48-A1EF-9D4C84F172B0}" presName="hierChild5" presStyleCnt="0"/>
      <dgm:spPr/>
    </dgm:pt>
    <dgm:pt modelId="{8D97A47C-E8FA-F741-ACEF-F37C58A2D6E1}" type="pres">
      <dgm:prSet presAssocID="{14C3BC60-67C9-9A4A-9384-1FFE9C69985B}" presName="Name37" presStyleLbl="parChTrans1D2" presStyleIdx="2" presStyleCnt="4"/>
      <dgm:spPr/>
    </dgm:pt>
    <dgm:pt modelId="{45E8E3EE-B948-9645-87DB-178A88E5D619}" type="pres">
      <dgm:prSet presAssocID="{EEAD6517-CDA4-154C-9B2D-C5098F674C0B}" presName="hierRoot2" presStyleCnt="0">
        <dgm:presLayoutVars>
          <dgm:hierBranch val="init"/>
        </dgm:presLayoutVars>
      </dgm:prSet>
      <dgm:spPr/>
    </dgm:pt>
    <dgm:pt modelId="{700130F7-C4C3-404D-AB74-31E61FA7BE2C}" type="pres">
      <dgm:prSet presAssocID="{EEAD6517-CDA4-154C-9B2D-C5098F674C0B}" presName="rootComposite" presStyleCnt="0"/>
      <dgm:spPr/>
    </dgm:pt>
    <dgm:pt modelId="{CD0CD78D-CD86-7A4C-91FE-25F013242AD8}" type="pres">
      <dgm:prSet presAssocID="{EEAD6517-CDA4-154C-9B2D-C5098F674C0B}" presName="rootText" presStyleLbl="node2" presStyleIdx="2" presStyleCnt="4">
        <dgm:presLayoutVars>
          <dgm:chPref val="3"/>
        </dgm:presLayoutVars>
      </dgm:prSet>
      <dgm:spPr/>
    </dgm:pt>
    <dgm:pt modelId="{5092E970-55E8-DC45-B959-463DBB904EE8}" type="pres">
      <dgm:prSet presAssocID="{EEAD6517-CDA4-154C-9B2D-C5098F674C0B}" presName="rootConnector" presStyleLbl="node2" presStyleIdx="2" presStyleCnt="4"/>
      <dgm:spPr/>
    </dgm:pt>
    <dgm:pt modelId="{5F261EB8-2B85-F64A-955E-06FF2B332614}" type="pres">
      <dgm:prSet presAssocID="{EEAD6517-CDA4-154C-9B2D-C5098F674C0B}" presName="hierChild4" presStyleCnt="0"/>
      <dgm:spPr/>
    </dgm:pt>
    <dgm:pt modelId="{EE398986-01E7-FB4F-ABDC-D164413B4B02}" type="pres">
      <dgm:prSet presAssocID="{EEAD6517-CDA4-154C-9B2D-C5098F674C0B}" presName="hierChild5" presStyleCnt="0"/>
      <dgm:spPr/>
    </dgm:pt>
    <dgm:pt modelId="{D337C67B-D3F4-D841-BEE1-06AD1AEDFFD0}" type="pres">
      <dgm:prSet presAssocID="{4E4E72BF-E7F3-F247-9FB0-5D9AEB575866}" presName="Name37" presStyleLbl="parChTrans1D2" presStyleIdx="3" presStyleCnt="4"/>
      <dgm:spPr/>
    </dgm:pt>
    <dgm:pt modelId="{2B6829A8-CDB2-3F4F-865C-E77B5F956039}" type="pres">
      <dgm:prSet presAssocID="{90280AE9-4B89-FE4D-A9EE-1FE83008DB49}" presName="hierRoot2" presStyleCnt="0">
        <dgm:presLayoutVars>
          <dgm:hierBranch val="init"/>
        </dgm:presLayoutVars>
      </dgm:prSet>
      <dgm:spPr/>
    </dgm:pt>
    <dgm:pt modelId="{ECCE3177-4747-1E41-A5D9-38E6EFE22C37}" type="pres">
      <dgm:prSet presAssocID="{90280AE9-4B89-FE4D-A9EE-1FE83008DB49}" presName="rootComposite" presStyleCnt="0"/>
      <dgm:spPr/>
    </dgm:pt>
    <dgm:pt modelId="{A04CBE3D-AFEA-D94C-8396-0853A6BDEF2F}" type="pres">
      <dgm:prSet presAssocID="{90280AE9-4B89-FE4D-A9EE-1FE83008DB49}" presName="rootText" presStyleLbl="node2" presStyleIdx="3" presStyleCnt="4">
        <dgm:presLayoutVars>
          <dgm:chPref val="3"/>
        </dgm:presLayoutVars>
      </dgm:prSet>
      <dgm:spPr/>
    </dgm:pt>
    <dgm:pt modelId="{9367D377-5832-054A-906A-3A37C78E4C15}" type="pres">
      <dgm:prSet presAssocID="{90280AE9-4B89-FE4D-A9EE-1FE83008DB49}" presName="rootConnector" presStyleLbl="node2" presStyleIdx="3" presStyleCnt="4"/>
      <dgm:spPr/>
    </dgm:pt>
    <dgm:pt modelId="{A7140A91-2DB5-F847-9DA8-75D6CA0C0E91}" type="pres">
      <dgm:prSet presAssocID="{90280AE9-4B89-FE4D-A9EE-1FE83008DB49}" presName="hierChild4" presStyleCnt="0"/>
      <dgm:spPr/>
    </dgm:pt>
    <dgm:pt modelId="{649F88BB-13B2-7541-A074-F4DF1F09A717}" type="pres">
      <dgm:prSet presAssocID="{F2DFAD35-A49B-BA4C-BFE5-5753BD9EF31F}" presName="Name37" presStyleLbl="parChTrans1D3" presStyleIdx="2" presStyleCnt="5"/>
      <dgm:spPr/>
    </dgm:pt>
    <dgm:pt modelId="{DF1BC096-4AD2-2A4C-8EE3-0E79DE2D9489}" type="pres">
      <dgm:prSet presAssocID="{1F61E327-8A67-774F-848A-9D1EB6FDA538}" presName="hierRoot2" presStyleCnt="0">
        <dgm:presLayoutVars>
          <dgm:hierBranch val="init"/>
        </dgm:presLayoutVars>
      </dgm:prSet>
      <dgm:spPr/>
    </dgm:pt>
    <dgm:pt modelId="{E420B090-BA6A-884C-8CDD-C9734C53B915}" type="pres">
      <dgm:prSet presAssocID="{1F61E327-8A67-774F-848A-9D1EB6FDA538}" presName="rootComposite" presStyleCnt="0"/>
      <dgm:spPr/>
    </dgm:pt>
    <dgm:pt modelId="{0C5BCF5E-5FA2-384E-B263-E7FC9F8E0864}" type="pres">
      <dgm:prSet presAssocID="{1F61E327-8A67-774F-848A-9D1EB6FDA538}" presName="rootText" presStyleLbl="node3" presStyleIdx="2" presStyleCnt="5" custLinFactNeighborY="3916">
        <dgm:presLayoutVars>
          <dgm:chPref val="3"/>
        </dgm:presLayoutVars>
      </dgm:prSet>
      <dgm:spPr/>
    </dgm:pt>
    <dgm:pt modelId="{FAC33E74-C6D1-6B42-9E5F-F3475BEB891A}" type="pres">
      <dgm:prSet presAssocID="{1F61E327-8A67-774F-848A-9D1EB6FDA538}" presName="rootConnector" presStyleLbl="node3" presStyleIdx="2" presStyleCnt="5"/>
      <dgm:spPr/>
    </dgm:pt>
    <dgm:pt modelId="{AEA006EB-F61C-E548-BA41-2890DB0632AC}" type="pres">
      <dgm:prSet presAssocID="{1F61E327-8A67-774F-848A-9D1EB6FDA538}" presName="hierChild4" presStyleCnt="0"/>
      <dgm:spPr/>
    </dgm:pt>
    <dgm:pt modelId="{9CA50B71-9FF2-6349-A9C2-AD5D2AFF6638}" type="pres">
      <dgm:prSet presAssocID="{1F61E327-8A67-774F-848A-9D1EB6FDA538}" presName="hierChild5" presStyleCnt="0"/>
      <dgm:spPr/>
    </dgm:pt>
    <dgm:pt modelId="{4715F117-B3C6-EB46-9E8A-F8F9B486E964}" type="pres">
      <dgm:prSet presAssocID="{CA5D5D3D-8AC4-0A4B-9835-0389F641126B}" presName="Name37" presStyleLbl="parChTrans1D3" presStyleIdx="3" presStyleCnt="5"/>
      <dgm:spPr/>
    </dgm:pt>
    <dgm:pt modelId="{FEF97201-8037-0E4C-B358-E7C6FFD17AE5}" type="pres">
      <dgm:prSet presAssocID="{F32CF0F0-0E77-C549-A76E-C3703DB2CFF4}" presName="hierRoot2" presStyleCnt="0">
        <dgm:presLayoutVars>
          <dgm:hierBranch val="init"/>
        </dgm:presLayoutVars>
      </dgm:prSet>
      <dgm:spPr/>
    </dgm:pt>
    <dgm:pt modelId="{297693E9-0F9D-894C-BAC3-F175D788F4E8}" type="pres">
      <dgm:prSet presAssocID="{F32CF0F0-0E77-C549-A76E-C3703DB2CFF4}" presName="rootComposite" presStyleCnt="0"/>
      <dgm:spPr/>
    </dgm:pt>
    <dgm:pt modelId="{6261A5C4-69D2-5D44-8E7D-90CDE18AC565}" type="pres">
      <dgm:prSet presAssocID="{F32CF0F0-0E77-C549-A76E-C3703DB2CFF4}" presName="rootText" presStyleLbl="node3" presStyleIdx="3" presStyleCnt="5" custLinFactNeighborY="3916">
        <dgm:presLayoutVars>
          <dgm:chPref val="3"/>
        </dgm:presLayoutVars>
      </dgm:prSet>
      <dgm:spPr/>
    </dgm:pt>
    <dgm:pt modelId="{6CF5C931-0197-5949-99F1-78662DFBB69C}" type="pres">
      <dgm:prSet presAssocID="{F32CF0F0-0E77-C549-A76E-C3703DB2CFF4}" presName="rootConnector" presStyleLbl="node3" presStyleIdx="3" presStyleCnt="5"/>
      <dgm:spPr/>
    </dgm:pt>
    <dgm:pt modelId="{49172DE6-7054-844B-AD7F-3B580F3CC97F}" type="pres">
      <dgm:prSet presAssocID="{F32CF0F0-0E77-C549-A76E-C3703DB2CFF4}" presName="hierChild4" presStyleCnt="0"/>
      <dgm:spPr/>
    </dgm:pt>
    <dgm:pt modelId="{09017D52-F5B2-E240-859B-39AF8A0B3656}" type="pres">
      <dgm:prSet presAssocID="{F32CF0F0-0E77-C549-A76E-C3703DB2CFF4}" presName="hierChild5" presStyleCnt="0"/>
      <dgm:spPr/>
    </dgm:pt>
    <dgm:pt modelId="{3C4875D6-90AE-394D-B836-FD1C15A105B0}" type="pres">
      <dgm:prSet presAssocID="{816AE943-60E0-D54A-9FC6-0AB6952DD493}" presName="Name37" presStyleLbl="parChTrans1D3" presStyleIdx="4" presStyleCnt="5"/>
      <dgm:spPr/>
    </dgm:pt>
    <dgm:pt modelId="{C0E81D9C-07FF-7C45-A364-DE45DFA64CA5}" type="pres">
      <dgm:prSet presAssocID="{ED2666F9-9FF8-D142-8A18-B754F0FAAFE5}" presName="hierRoot2" presStyleCnt="0">
        <dgm:presLayoutVars>
          <dgm:hierBranch val="init"/>
        </dgm:presLayoutVars>
      </dgm:prSet>
      <dgm:spPr/>
    </dgm:pt>
    <dgm:pt modelId="{D3DA7557-A6E8-4544-9FBC-68B888ADEB8A}" type="pres">
      <dgm:prSet presAssocID="{ED2666F9-9FF8-D142-8A18-B754F0FAAFE5}" presName="rootComposite" presStyleCnt="0"/>
      <dgm:spPr/>
    </dgm:pt>
    <dgm:pt modelId="{6DAB4102-F902-1C47-A667-EAEF094C4360}" type="pres">
      <dgm:prSet presAssocID="{ED2666F9-9FF8-D142-8A18-B754F0FAAFE5}" presName="rootText" presStyleLbl="node3" presStyleIdx="4" presStyleCnt="5" custLinFactNeighborY="3916">
        <dgm:presLayoutVars>
          <dgm:chPref val="3"/>
        </dgm:presLayoutVars>
      </dgm:prSet>
      <dgm:spPr/>
    </dgm:pt>
    <dgm:pt modelId="{A984C4B5-BBC6-2A41-B4A0-59A692B18563}" type="pres">
      <dgm:prSet presAssocID="{ED2666F9-9FF8-D142-8A18-B754F0FAAFE5}" presName="rootConnector" presStyleLbl="node3" presStyleIdx="4" presStyleCnt="5"/>
      <dgm:spPr/>
    </dgm:pt>
    <dgm:pt modelId="{6234FFFE-FF08-4A42-AF5A-1A21DFF25330}" type="pres">
      <dgm:prSet presAssocID="{ED2666F9-9FF8-D142-8A18-B754F0FAAFE5}" presName="hierChild4" presStyleCnt="0"/>
      <dgm:spPr/>
    </dgm:pt>
    <dgm:pt modelId="{E58B6BDD-8534-BB4F-AD45-00F0EDD6204A}" type="pres">
      <dgm:prSet presAssocID="{ED2666F9-9FF8-D142-8A18-B754F0FAAFE5}" presName="hierChild5" presStyleCnt="0"/>
      <dgm:spPr/>
    </dgm:pt>
    <dgm:pt modelId="{D052A8FB-F795-3A4C-A135-DC163B4DF507}" type="pres">
      <dgm:prSet presAssocID="{90280AE9-4B89-FE4D-A9EE-1FE83008DB49}" presName="hierChild5" presStyleCnt="0"/>
      <dgm:spPr/>
    </dgm:pt>
    <dgm:pt modelId="{F24AE23B-419F-6047-98EA-89D31D169676}" type="pres">
      <dgm:prSet presAssocID="{D9A8E6C1-D09D-A74C-886E-5787561DBEDE}" presName="hierChild3" presStyleCnt="0"/>
      <dgm:spPr/>
    </dgm:pt>
  </dgm:ptLst>
  <dgm:cxnLst>
    <dgm:cxn modelId="{965D4E00-2576-734D-BD3A-4939AF9F7711}" type="presOf" srcId="{90280AE9-4B89-FE4D-A9EE-1FE83008DB49}" destId="{9367D377-5832-054A-906A-3A37C78E4C15}" srcOrd="1" destOrd="0" presId="urn:microsoft.com/office/officeart/2005/8/layout/orgChart1"/>
    <dgm:cxn modelId="{F56C1B05-6D8D-C147-B747-57E38A3CCFA0}" type="presOf" srcId="{5CED728C-9374-B54E-A2F2-43929CF69B54}" destId="{E4322522-C18C-6C4E-B71D-D5BC5454AB49}" srcOrd="1" destOrd="0" presId="urn:microsoft.com/office/officeart/2005/8/layout/orgChart1"/>
    <dgm:cxn modelId="{3A40C008-B0CC-F04B-8CC3-D0E8E82C73FD}" type="presOf" srcId="{C03989EF-D206-9649-AD6F-D0F27C9118AB}" destId="{F87F46D1-902E-2F41-95B9-E93C51A32590}" srcOrd="1" destOrd="0" presId="urn:microsoft.com/office/officeart/2005/8/layout/orgChart1"/>
    <dgm:cxn modelId="{4DCB6609-1669-C747-8A31-754B905141F1}" type="presOf" srcId="{2EAFEDB8-5464-D14E-946F-21EDA453D3E0}" destId="{E4884263-794C-B34D-92E3-58B9F6BC4F72}" srcOrd="0" destOrd="0" presId="urn:microsoft.com/office/officeart/2005/8/layout/orgChart1"/>
    <dgm:cxn modelId="{6FF49D09-AA4E-C14C-970E-79D07E63ED11}" type="presOf" srcId="{5CED728C-9374-B54E-A2F2-43929CF69B54}" destId="{7124C4FB-6FF2-2246-AD4D-460CF5D8A524}" srcOrd="0" destOrd="0" presId="urn:microsoft.com/office/officeart/2005/8/layout/orgChart1"/>
    <dgm:cxn modelId="{5B7BA20E-D329-6846-8737-85E662C04520}" type="presOf" srcId="{F037B645-7F10-B840-8EDB-58CF9B7692DA}" destId="{011B5431-7770-2841-B5A7-A0DB4B47CB6F}" srcOrd="0" destOrd="0" presId="urn:microsoft.com/office/officeart/2005/8/layout/orgChart1"/>
    <dgm:cxn modelId="{FEDF1313-BDF6-0742-8F27-54765061787C}" type="presOf" srcId="{AB0AED4E-8AA9-EC48-A1EF-9D4C84F172B0}" destId="{BB7D4502-DDB3-5345-9B88-6A23BF69BB5B}" srcOrd="0" destOrd="0" presId="urn:microsoft.com/office/officeart/2005/8/layout/orgChart1"/>
    <dgm:cxn modelId="{4EA28C15-5636-D441-9D02-FB0A1B1FEFC8}" srcId="{90280AE9-4B89-FE4D-A9EE-1FE83008DB49}" destId="{ED2666F9-9FF8-D142-8A18-B754F0FAAFE5}" srcOrd="2" destOrd="0" parTransId="{816AE943-60E0-D54A-9FC6-0AB6952DD493}" sibTransId="{C048887E-E3A2-4041-8B6A-65685E522B6D}"/>
    <dgm:cxn modelId="{75F4A618-DE66-C444-925C-2790F5C97C9B}" type="presOf" srcId="{C03989EF-D206-9649-AD6F-D0F27C9118AB}" destId="{B7097492-77B7-9240-8609-3198A95063BC}" srcOrd="0" destOrd="0" presId="urn:microsoft.com/office/officeart/2005/8/layout/orgChart1"/>
    <dgm:cxn modelId="{0AEBBD1B-2FA5-7E4D-B177-A50404FC3035}" type="presOf" srcId="{8EB60AF5-9C88-9A4F-A171-0ACA580B3172}" destId="{85DED42E-4C67-B842-BD41-D474458D1306}" srcOrd="1" destOrd="0" presId="urn:microsoft.com/office/officeart/2005/8/layout/orgChart1"/>
    <dgm:cxn modelId="{74F6882A-89FD-044B-B84C-8668FC26C333}" srcId="{8FF1EAC6-B223-8442-9A6A-EAB54ABCE2B0}" destId="{00F8E445-36C6-B044-8E96-98C300274343}" srcOrd="0" destOrd="0" parTransId="{2FD38AE6-3FAE-0045-819C-93CDC3D02FA0}" sibTransId="{41EA7077-F7F6-224F-ACAC-35ED37253CA8}"/>
    <dgm:cxn modelId="{811FC92C-7F11-3845-9580-6E079EB49FDB}" type="presOf" srcId="{D9A8E6C1-D09D-A74C-886E-5787561DBEDE}" destId="{6522FBFB-B767-AE46-A1D3-CD45F12A859C}" srcOrd="1" destOrd="0" presId="urn:microsoft.com/office/officeart/2005/8/layout/orgChart1"/>
    <dgm:cxn modelId="{670DF12D-8273-2E4A-A881-03E916361D63}" type="presOf" srcId="{A0F081DC-0F76-A149-8C26-3D535A4A3474}" destId="{7DEF8154-5E51-9746-B227-B77BCE265CA1}" srcOrd="0" destOrd="0" presId="urn:microsoft.com/office/officeart/2005/8/layout/orgChart1"/>
    <dgm:cxn modelId="{61C0E230-EBAD-A34C-9D26-05ECB3184F69}" srcId="{00F8E445-36C6-B044-8E96-98C300274343}" destId="{8EB60AF5-9C88-9A4F-A171-0ACA580B3172}" srcOrd="1" destOrd="0" parTransId="{EDC384BB-7AE4-3342-BA84-F8F6BF5CA3F2}" sibTransId="{7B8AB214-F5B9-274D-A071-5B74CBA4F23D}"/>
    <dgm:cxn modelId="{89A56B36-484B-4947-9277-0BF3FF4C6F00}" type="presOf" srcId="{2A8C64DB-EB0B-7849-947A-0DD412CA9B22}" destId="{C2F0BC60-1192-7746-8B4E-94E79CA25653}" srcOrd="0" destOrd="0" presId="urn:microsoft.com/office/officeart/2005/8/layout/orgChart1"/>
    <dgm:cxn modelId="{8EDDA93C-0F79-374A-A9BA-38A4B214D08E}" srcId="{00F8E445-36C6-B044-8E96-98C300274343}" destId="{5CED728C-9374-B54E-A2F2-43929CF69B54}" srcOrd="0" destOrd="0" parTransId="{F037B645-7F10-B840-8EDB-58CF9B7692DA}" sibTransId="{3CC8994B-05B6-964D-8909-F69DC5BABA9C}"/>
    <dgm:cxn modelId="{3EA3A744-766F-6845-9EC3-15846265D27D}" srcId="{90280AE9-4B89-FE4D-A9EE-1FE83008DB49}" destId="{1F61E327-8A67-774F-848A-9D1EB6FDA538}" srcOrd="0" destOrd="0" parTransId="{F2DFAD35-A49B-BA4C-BFE5-5753BD9EF31F}" sibTransId="{0FE6C7D2-59BB-3648-87EB-F7810707D089}"/>
    <dgm:cxn modelId="{F3ECD045-4977-4B44-B736-960EAE2EAB83}" type="presOf" srcId="{3BDDE580-1FE5-6F4E-AB69-CF8186AB2422}" destId="{6A2E7754-0B22-014C-A43A-381AC4B78EDE}" srcOrd="0" destOrd="0" presId="urn:microsoft.com/office/officeart/2005/8/layout/orgChart1"/>
    <dgm:cxn modelId="{A301154D-4F0B-3E43-8096-EBBFA5CD0165}" type="presOf" srcId="{4E4E72BF-E7F3-F247-9FB0-5D9AEB575866}" destId="{D337C67B-D3F4-D841-BEE1-06AD1AEDFFD0}" srcOrd="0" destOrd="0" presId="urn:microsoft.com/office/officeart/2005/8/layout/orgChart1"/>
    <dgm:cxn modelId="{69D4CC53-2A06-4148-A4D5-FAF3E48455BB}" type="presOf" srcId="{DACD6305-4CF0-C446-A06D-4D672E30229D}" destId="{B5B179A3-E880-5E44-91B7-582B031CF706}" srcOrd="1" destOrd="0" presId="urn:microsoft.com/office/officeart/2005/8/layout/orgChart1"/>
    <dgm:cxn modelId="{EBD12158-D039-874A-B260-68E9AAEF9D94}" type="presOf" srcId="{D9A8E6C1-D09D-A74C-886E-5787561DBEDE}" destId="{56A22A4E-81EC-0E4F-BB9B-38FD42F408C5}" srcOrd="0" destOrd="0" presId="urn:microsoft.com/office/officeart/2005/8/layout/orgChart1"/>
    <dgm:cxn modelId="{6B1A1B5D-1C63-E345-A4F1-CD8DE36432D6}" type="presOf" srcId="{EDC384BB-7AE4-3342-BA84-F8F6BF5CA3F2}" destId="{1FC512B9-F778-BA44-BEAE-481F0CF49103}" srcOrd="0" destOrd="0" presId="urn:microsoft.com/office/officeart/2005/8/layout/orgChart1"/>
    <dgm:cxn modelId="{BACFAB5F-8F78-B147-8E35-65DCD24F84CC}" srcId="{8FF1EAC6-B223-8442-9A6A-EAB54ABCE2B0}" destId="{DACD6305-4CF0-C446-A06D-4D672E30229D}" srcOrd="1" destOrd="0" parTransId="{A0F081DC-0F76-A149-8C26-3D535A4A3474}" sibTransId="{134EB0D8-7BE4-FF4E-BE99-13E4D992555C}"/>
    <dgm:cxn modelId="{3A60C360-E6EC-6847-AF64-861EC0C9F4BB}" type="presOf" srcId="{EEAD6517-CDA4-154C-9B2D-C5098F674C0B}" destId="{CD0CD78D-CD86-7A4C-91FE-25F013242AD8}" srcOrd="0" destOrd="0" presId="urn:microsoft.com/office/officeart/2005/8/layout/orgChart1"/>
    <dgm:cxn modelId="{AD4B3A63-B49F-5241-90EA-6632C05C67E9}" type="presOf" srcId="{8FF1EAC6-B223-8442-9A6A-EAB54ABCE2B0}" destId="{94990DB5-ACF9-984A-8CC1-0858F8FAF10E}" srcOrd="1" destOrd="0" presId="urn:microsoft.com/office/officeart/2005/8/layout/orgChart1"/>
    <dgm:cxn modelId="{EF622766-33CC-624A-B32F-F8423220FBF9}" type="presOf" srcId="{F32CF0F0-0E77-C549-A76E-C3703DB2CFF4}" destId="{6CF5C931-0197-5949-99F1-78662DFBB69C}" srcOrd="1" destOrd="0" presId="urn:microsoft.com/office/officeart/2005/8/layout/orgChart1"/>
    <dgm:cxn modelId="{7600DE73-0031-8A42-92AA-27EDB8F2287F}" type="presOf" srcId="{02A142BE-FCFE-FF42-9EE7-DAE617C243E9}" destId="{5CC77E8D-CE9E-404F-B6E5-7F3B3D354D85}" srcOrd="0" destOrd="0" presId="urn:microsoft.com/office/officeart/2005/8/layout/orgChart1"/>
    <dgm:cxn modelId="{1A539074-4B39-384D-BB95-3207047DC929}" srcId="{DACD6305-4CF0-C446-A06D-4D672E30229D}" destId="{5EEFA3AC-CD59-1B47-B0BA-61CD42FE0F87}" srcOrd="2" destOrd="0" parTransId="{3BDDE580-1FE5-6F4E-AB69-CF8186AB2422}" sibTransId="{57B1F773-58E2-1D45-8D5C-45A461B8B636}"/>
    <dgm:cxn modelId="{8C96767D-400D-364B-8FCA-39D2EEAB688B}" srcId="{D9A8E6C1-D09D-A74C-886E-5787561DBEDE}" destId="{EEAD6517-CDA4-154C-9B2D-C5098F674C0B}" srcOrd="2" destOrd="0" parTransId="{14C3BC60-67C9-9A4A-9384-1FFE9C69985B}" sibTransId="{64904741-F6BF-614C-A933-D7F7951A817D}"/>
    <dgm:cxn modelId="{6AE0E57D-91D4-7E4D-88F1-24A7471F0C05}" type="presOf" srcId="{6D6409EE-727D-5F47-B3D0-C31B5F96F103}" destId="{D7538D07-B95B-BC4A-AE6D-65C6B9CBBB04}" srcOrd="0" destOrd="0" presId="urn:microsoft.com/office/officeart/2005/8/layout/orgChart1"/>
    <dgm:cxn modelId="{E01B1283-2A5E-7043-89CF-4F49411E8397}" type="presOf" srcId="{DACD6305-4CF0-C446-A06D-4D672E30229D}" destId="{24F8D2E1-6840-D140-B3FB-7537B80F958C}" srcOrd="0" destOrd="0" presId="urn:microsoft.com/office/officeart/2005/8/layout/orgChart1"/>
    <dgm:cxn modelId="{4575F988-53C5-D34B-8937-E01D3DB8CC5F}" type="presOf" srcId="{2EAFEDB8-5464-D14E-946F-21EDA453D3E0}" destId="{7448C8B1-266F-9445-A64B-57B1DB347FB0}" srcOrd="1" destOrd="0" presId="urn:microsoft.com/office/officeart/2005/8/layout/orgChart1"/>
    <dgm:cxn modelId="{F54A608C-F3FF-AF44-AD44-DAB38A376685}" type="presOf" srcId="{90280AE9-4B89-FE4D-A9EE-1FE83008DB49}" destId="{A04CBE3D-AFEA-D94C-8396-0853A6BDEF2F}" srcOrd="0" destOrd="0" presId="urn:microsoft.com/office/officeart/2005/8/layout/orgChart1"/>
    <dgm:cxn modelId="{C47A0A93-BD40-FC4B-AA6A-6F78E5816371}" type="presOf" srcId="{CA5D5D3D-8AC4-0A4B-9835-0389F641126B}" destId="{4715F117-B3C6-EB46-9E8A-F8F9B486E964}" srcOrd="0" destOrd="0" presId="urn:microsoft.com/office/officeart/2005/8/layout/orgChart1"/>
    <dgm:cxn modelId="{FF476895-5B5B-7F40-89BA-8FADD202DE59}" type="presOf" srcId="{71B546B4-E7C4-5E42-A549-FA788B412B5B}" destId="{E8EF6A17-49AB-0040-BEDA-7A9DB71C32B9}" srcOrd="0" destOrd="0" presId="urn:microsoft.com/office/officeart/2005/8/layout/orgChart1"/>
    <dgm:cxn modelId="{6B8E5799-0CE3-DF49-9061-0F3368AAE99E}" type="presOf" srcId="{71B546B4-E7C4-5E42-A549-FA788B412B5B}" destId="{D41E8B38-53EA-504E-A465-D69DCA4FE351}" srcOrd="1" destOrd="0" presId="urn:microsoft.com/office/officeart/2005/8/layout/orgChart1"/>
    <dgm:cxn modelId="{8F0D8199-3CAC-A142-9A0D-04830FF9DF2D}" type="presOf" srcId="{F2DFAD35-A49B-BA4C-BFE5-5753BD9EF31F}" destId="{649F88BB-13B2-7541-A074-F4DF1F09A717}" srcOrd="0" destOrd="0" presId="urn:microsoft.com/office/officeart/2005/8/layout/orgChart1"/>
    <dgm:cxn modelId="{83C43D9D-FC02-254D-91DB-B38D6AB9854B}" type="presOf" srcId="{8FF1EAC6-B223-8442-9A6A-EAB54ABCE2B0}" destId="{A1F38E88-7BC4-6F4D-90CD-6D19C6E4F7DF}" srcOrd="0" destOrd="0" presId="urn:microsoft.com/office/officeart/2005/8/layout/orgChart1"/>
    <dgm:cxn modelId="{A25EB6A5-3008-E845-8D9C-EBF8A4C27837}" srcId="{6D6409EE-727D-5F47-B3D0-C31B5F96F103}" destId="{D9A8E6C1-D09D-A74C-886E-5787561DBEDE}" srcOrd="0" destOrd="0" parTransId="{B8FCBCF8-BE3A-F64C-B3EE-91B88AAD8A1B}" sibTransId="{E8E482C2-F1C4-3049-BA9E-732D088585F9}"/>
    <dgm:cxn modelId="{041D3BAB-36FF-4844-B9CE-89C7FF31908B}" srcId="{90280AE9-4B89-FE4D-A9EE-1FE83008DB49}" destId="{F32CF0F0-0E77-C549-A76E-C3703DB2CFF4}" srcOrd="1" destOrd="0" parTransId="{CA5D5D3D-8AC4-0A4B-9835-0389F641126B}" sibTransId="{1A38CCA8-2ACB-D34A-9F9A-4484C0D46BC5}"/>
    <dgm:cxn modelId="{6033A2B0-C7B4-AB4B-93CA-4BB32381C630}" type="presOf" srcId="{ED2666F9-9FF8-D142-8A18-B754F0FAAFE5}" destId="{A984C4B5-BBC6-2A41-B4A0-59A692B18563}" srcOrd="1" destOrd="0" presId="urn:microsoft.com/office/officeart/2005/8/layout/orgChart1"/>
    <dgm:cxn modelId="{B798B3B5-79C4-7044-9AE5-506AB73756E7}" type="presOf" srcId="{14C3BC60-67C9-9A4A-9384-1FFE9C69985B}" destId="{8D97A47C-E8FA-F741-ACEF-F37C58A2D6E1}" srcOrd="0" destOrd="0" presId="urn:microsoft.com/office/officeart/2005/8/layout/orgChart1"/>
    <dgm:cxn modelId="{632300B8-3198-394E-B8C3-829AD973C51B}" type="presOf" srcId="{ED2666F9-9FF8-D142-8A18-B754F0FAAFE5}" destId="{6DAB4102-F902-1C47-A667-EAEF094C4360}" srcOrd="0" destOrd="0" presId="urn:microsoft.com/office/officeart/2005/8/layout/orgChart1"/>
    <dgm:cxn modelId="{496706B9-E41A-A54A-BEF7-9648C0036B14}" type="presOf" srcId="{00F8E445-36C6-B044-8E96-98C300274343}" destId="{6F970B1B-2B94-A446-A2FA-7EEDFC21792A}" srcOrd="1" destOrd="0" presId="urn:microsoft.com/office/officeart/2005/8/layout/orgChart1"/>
    <dgm:cxn modelId="{95047BBD-710F-D24A-BE2D-A61215BB7590}" type="presOf" srcId="{AB0AED4E-8AA9-EC48-A1EF-9D4C84F172B0}" destId="{79C65764-8FBF-7C4E-BF08-85CDCB4F70DE}" srcOrd="1" destOrd="0" presId="urn:microsoft.com/office/officeart/2005/8/layout/orgChart1"/>
    <dgm:cxn modelId="{142BA6BD-C4CB-8D46-BDC8-C5575A6F0E4E}" type="presOf" srcId="{816AE943-60E0-D54A-9FC6-0AB6952DD493}" destId="{3C4875D6-90AE-394D-B836-FD1C15A105B0}" srcOrd="0" destOrd="0" presId="urn:microsoft.com/office/officeart/2005/8/layout/orgChart1"/>
    <dgm:cxn modelId="{04C641C2-FD21-3D46-ADB8-72D3B3CB6653}" srcId="{DACD6305-4CF0-C446-A06D-4D672E30229D}" destId="{C03989EF-D206-9649-AD6F-D0F27C9118AB}" srcOrd="0" destOrd="0" parTransId="{46F6C600-3C5B-7F48-BEAE-496BEA4500E7}" sibTransId="{484BE0C1-0D69-4147-8137-E58DF205A2EB}"/>
    <dgm:cxn modelId="{0AF1E2C2-8865-8944-87C4-57EBA61C42F7}" srcId="{D9A8E6C1-D09D-A74C-886E-5787561DBEDE}" destId="{8FF1EAC6-B223-8442-9A6A-EAB54ABCE2B0}" srcOrd="0" destOrd="0" parTransId="{FFF5A7C0-590C-7E49-A4F4-98FEAF01C3B1}" sibTransId="{3DEBE6DB-F933-D149-97D5-5C87A3316C89}"/>
    <dgm:cxn modelId="{A98113CB-FC3A-444B-8020-4D5B164748D3}" type="presOf" srcId="{00F8E445-36C6-B044-8E96-98C300274343}" destId="{9F7C3D45-4A3F-E344-B4BF-579D7F1D172F}" srcOrd="0" destOrd="0" presId="urn:microsoft.com/office/officeart/2005/8/layout/orgChart1"/>
    <dgm:cxn modelId="{11F697D0-878F-154F-9AF6-FD7253669992}" type="presOf" srcId="{1F61E327-8A67-774F-848A-9D1EB6FDA538}" destId="{0C5BCF5E-5FA2-384E-B263-E7FC9F8E0864}" srcOrd="0" destOrd="0" presId="urn:microsoft.com/office/officeart/2005/8/layout/orgChart1"/>
    <dgm:cxn modelId="{85EDD5D8-B8ED-9942-81D1-6308A8A2CD3B}" type="presOf" srcId="{8EB60AF5-9C88-9A4F-A171-0ACA580B3172}" destId="{61BD31BE-F90E-D044-A6A0-9FE45FD76DD1}" srcOrd="0" destOrd="0" presId="urn:microsoft.com/office/officeart/2005/8/layout/orgChart1"/>
    <dgm:cxn modelId="{189D63E0-0C9C-E745-9CB2-F7D74143A151}" type="presOf" srcId="{5EEFA3AC-CD59-1B47-B0BA-61CD42FE0F87}" destId="{250ABFA9-E269-DF4A-B0FA-EA85D4135BBF}" srcOrd="1" destOrd="0" presId="urn:microsoft.com/office/officeart/2005/8/layout/orgChart1"/>
    <dgm:cxn modelId="{35AD67E3-1FAF-4E46-B3E0-11EF1E45BF93}" type="presOf" srcId="{2FD38AE6-3FAE-0045-819C-93CDC3D02FA0}" destId="{60203822-DF90-1643-8C7C-E88F26F7898B}" srcOrd="0" destOrd="0" presId="urn:microsoft.com/office/officeart/2005/8/layout/orgChart1"/>
    <dgm:cxn modelId="{A64CFAE6-A747-7347-80F7-F7127F3F5450}" srcId="{D9A8E6C1-D09D-A74C-886E-5787561DBEDE}" destId="{AB0AED4E-8AA9-EC48-A1EF-9D4C84F172B0}" srcOrd="1" destOrd="0" parTransId="{8A5B6486-5DF4-F54A-A4C7-231AD25E45BB}" sibTransId="{6629A090-7F08-3D4E-9962-DFA70921D577}"/>
    <dgm:cxn modelId="{5E5648EB-415B-6A42-9AD1-3F0030EE7ED4}" type="presOf" srcId="{1F61E327-8A67-774F-848A-9D1EB6FDA538}" destId="{FAC33E74-C6D1-6B42-9E5F-F3475BEB891A}" srcOrd="1" destOrd="0" presId="urn:microsoft.com/office/officeart/2005/8/layout/orgChart1"/>
    <dgm:cxn modelId="{D4D049ED-32C6-C441-BD99-BA51DB1E0AF7}" type="presOf" srcId="{5EEFA3AC-CD59-1B47-B0BA-61CD42FE0F87}" destId="{64CA4022-05DA-7948-B623-115310B8A473}" srcOrd="0" destOrd="0" presId="urn:microsoft.com/office/officeart/2005/8/layout/orgChart1"/>
    <dgm:cxn modelId="{790D5DF0-2294-B04E-AC75-A1C7ACEED6ED}" type="presOf" srcId="{F32CF0F0-0E77-C549-A76E-C3703DB2CFF4}" destId="{6261A5C4-69D2-5D44-8E7D-90CDE18AC565}" srcOrd="0" destOrd="0" presId="urn:microsoft.com/office/officeart/2005/8/layout/orgChart1"/>
    <dgm:cxn modelId="{12ACD0F1-AE77-A142-9C64-66ACE638EF3C}" srcId="{00F8E445-36C6-B044-8E96-98C300274343}" destId="{71B546B4-E7C4-5E42-A549-FA788B412B5B}" srcOrd="2" destOrd="0" parTransId="{02A142BE-FCFE-FF42-9EE7-DAE617C243E9}" sibTransId="{6D3A19E8-939F-D54B-96C7-4B3BDF3FFF74}"/>
    <dgm:cxn modelId="{67602EF2-C65E-8945-B94B-D6576F4D16ED}" type="presOf" srcId="{FFF5A7C0-590C-7E49-A4F4-98FEAF01C3B1}" destId="{AD38D584-8A9D-0044-B968-EF57DF59ED47}" srcOrd="0" destOrd="0" presId="urn:microsoft.com/office/officeart/2005/8/layout/orgChart1"/>
    <dgm:cxn modelId="{459E5FF6-0AD5-5F4C-93FB-E8E393ADBA09}" srcId="{DACD6305-4CF0-C446-A06D-4D672E30229D}" destId="{2EAFEDB8-5464-D14E-946F-21EDA453D3E0}" srcOrd="1" destOrd="0" parTransId="{2A8C64DB-EB0B-7849-947A-0DD412CA9B22}" sibTransId="{DD94DE17-1341-DC46-85D1-EBB13C17398F}"/>
    <dgm:cxn modelId="{22A8C3F6-8806-264C-A835-47211B8F36B2}" srcId="{D9A8E6C1-D09D-A74C-886E-5787561DBEDE}" destId="{90280AE9-4B89-FE4D-A9EE-1FE83008DB49}" srcOrd="3" destOrd="0" parTransId="{4E4E72BF-E7F3-F247-9FB0-5D9AEB575866}" sibTransId="{F5734631-73DD-1143-BAE6-6658DE1DB36A}"/>
    <dgm:cxn modelId="{F7143FF8-BFE8-C94A-83A5-13C850FEAE63}" type="presOf" srcId="{EEAD6517-CDA4-154C-9B2D-C5098F674C0B}" destId="{5092E970-55E8-DC45-B959-463DBB904EE8}" srcOrd="1" destOrd="0" presId="urn:microsoft.com/office/officeart/2005/8/layout/orgChart1"/>
    <dgm:cxn modelId="{A9BD9BF8-5099-3A4D-A7D9-F196100C6B9D}" type="presOf" srcId="{8A5B6486-5DF4-F54A-A4C7-231AD25E45BB}" destId="{275F549E-088F-6C4B-844F-C1B4FB839985}" srcOrd="0" destOrd="0" presId="urn:microsoft.com/office/officeart/2005/8/layout/orgChart1"/>
    <dgm:cxn modelId="{E78479FF-9A6C-A346-9E0E-E451FB3BC848}" type="presOf" srcId="{46F6C600-3C5B-7F48-BEAE-496BEA4500E7}" destId="{36057AD2-DE61-3A45-BA6E-0157FB9D6C84}" srcOrd="0" destOrd="0" presId="urn:microsoft.com/office/officeart/2005/8/layout/orgChart1"/>
    <dgm:cxn modelId="{030C704B-45BD-9D4A-99FF-F4D121C67DAF}" type="presParOf" srcId="{D7538D07-B95B-BC4A-AE6D-65C6B9CBBB04}" destId="{AF4A2439-0FAA-F24F-A7BC-B301EB7C37A4}" srcOrd="0" destOrd="0" presId="urn:microsoft.com/office/officeart/2005/8/layout/orgChart1"/>
    <dgm:cxn modelId="{6A08E480-0643-B44A-BBC8-6B30DC4C5BA3}" type="presParOf" srcId="{AF4A2439-0FAA-F24F-A7BC-B301EB7C37A4}" destId="{D040C98B-E1A2-E64B-9536-DBC1ACE2F5F3}" srcOrd="0" destOrd="0" presId="urn:microsoft.com/office/officeart/2005/8/layout/orgChart1"/>
    <dgm:cxn modelId="{9373087B-5E41-8248-9A37-8A93E6782AC2}" type="presParOf" srcId="{D040C98B-E1A2-E64B-9536-DBC1ACE2F5F3}" destId="{56A22A4E-81EC-0E4F-BB9B-38FD42F408C5}" srcOrd="0" destOrd="0" presId="urn:microsoft.com/office/officeart/2005/8/layout/orgChart1"/>
    <dgm:cxn modelId="{4432D713-B567-BC42-A72D-89CBC73B0D46}" type="presParOf" srcId="{D040C98B-E1A2-E64B-9536-DBC1ACE2F5F3}" destId="{6522FBFB-B767-AE46-A1D3-CD45F12A859C}" srcOrd="1" destOrd="0" presId="urn:microsoft.com/office/officeart/2005/8/layout/orgChart1"/>
    <dgm:cxn modelId="{D9FE7547-DF23-CE4F-B97F-40FC7306E03C}" type="presParOf" srcId="{AF4A2439-0FAA-F24F-A7BC-B301EB7C37A4}" destId="{3958B1D3-58C1-6549-9317-E29B4DA416F5}" srcOrd="1" destOrd="0" presId="urn:microsoft.com/office/officeart/2005/8/layout/orgChart1"/>
    <dgm:cxn modelId="{3D6A6376-AFF0-BE4C-BD86-70C1A9AFF197}" type="presParOf" srcId="{3958B1D3-58C1-6549-9317-E29B4DA416F5}" destId="{AD38D584-8A9D-0044-B968-EF57DF59ED47}" srcOrd="0" destOrd="0" presId="urn:microsoft.com/office/officeart/2005/8/layout/orgChart1"/>
    <dgm:cxn modelId="{18363272-9E1E-8F4C-8D09-972DE5DF21C9}" type="presParOf" srcId="{3958B1D3-58C1-6549-9317-E29B4DA416F5}" destId="{FE96E13C-7FCA-574A-A55F-067C917135BA}" srcOrd="1" destOrd="0" presId="urn:microsoft.com/office/officeart/2005/8/layout/orgChart1"/>
    <dgm:cxn modelId="{7EF9A494-A741-624F-899E-1C0FC928E8EB}" type="presParOf" srcId="{FE96E13C-7FCA-574A-A55F-067C917135BA}" destId="{1ED11FFD-09AA-3B41-97BE-9965E37829A1}" srcOrd="0" destOrd="0" presId="urn:microsoft.com/office/officeart/2005/8/layout/orgChart1"/>
    <dgm:cxn modelId="{8D77DDD5-C129-2843-BD05-FCC0DECB0CC0}" type="presParOf" srcId="{1ED11FFD-09AA-3B41-97BE-9965E37829A1}" destId="{A1F38E88-7BC4-6F4D-90CD-6D19C6E4F7DF}" srcOrd="0" destOrd="0" presId="urn:microsoft.com/office/officeart/2005/8/layout/orgChart1"/>
    <dgm:cxn modelId="{F8695F40-8CB0-0045-9D51-56AFB6E329E6}" type="presParOf" srcId="{1ED11FFD-09AA-3B41-97BE-9965E37829A1}" destId="{94990DB5-ACF9-984A-8CC1-0858F8FAF10E}" srcOrd="1" destOrd="0" presId="urn:microsoft.com/office/officeart/2005/8/layout/orgChart1"/>
    <dgm:cxn modelId="{A4663499-4912-894C-A3B8-36163D6CBCAD}" type="presParOf" srcId="{FE96E13C-7FCA-574A-A55F-067C917135BA}" destId="{928EB057-4FCC-8C4C-9EB2-B426B3BCF569}" srcOrd="1" destOrd="0" presId="urn:microsoft.com/office/officeart/2005/8/layout/orgChart1"/>
    <dgm:cxn modelId="{D7DDE618-B958-974D-ABB5-00035669F594}" type="presParOf" srcId="{928EB057-4FCC-8C4C-9EB2-B426B3BCF569}" destId="{60203822-DF90-1643-8C7C-E88F26F7898B}" srcOrd="0" destOrd="0" presId="urn:microsoft.com/office/officeart/2005/8/layout/orgChart1"/>
    <dgm:cxn modelId="{DB93C9E2-4BEB-0645-B87F-99ADF6529825}" type="presParOf" srcId="{928EB057-4FCC-8C4C-9EB2-B426B3BCF569}" destId="{70B999C5-C657-6B49-9373-B699F51604C6}" srcOrd="1" destOrd="0" presId="urn:microsoft.com/office/officeart/2005/8/layout/orgChart1"/>
    <dgm:cxn modelId="{F3A95DD5-DEA1-7B48-96A9-07A423101C2E}" type="presParOf" srcId="{70B999C5-C657-6B49-9373-B699F51604C6}" destId="{A791E45E-2FC7-1747-A10F-1C53D9152BFA}" srcOrd="0" destOrd="0" presId="urn:microsoft.com/office/officeart/2005/8/layout/orgChart1"/>
    <dgm:cxn modelId="{4B1DA84C-BDBF-0A47-8153-40DD0195B431}" type="presParOf" srcId="{A791E45E-2FC7-1747-A10F-1C53D9152BFA}" destId="{9F7C3D45-4A3F-E344-B4BF-579D7F1D172F}" srcOrd="0" destOrd="0" presId="urn:microsoft.com/office/officeart/2005/8/layout/orgChart1"/>
    <dgm:cxn modelId="{DAD14FAC-F878-9E47-879F-E71E97EE7B68}" type="presParOf" srcId="{A791E45E-2FC7-1747-A10F-1C53D9152BFA}" destId="{6F970B1B-2B94-A446-A2FA-7EEDFC21792A}" srcOrd="1" destOrd="0" presId="urn:microsoft.com/office/officeart/2005/8/layout/orgChart1"/>
    <dgm:cxn modelId="{B3C22101-544F-644E-B6E3-CC1E4F610D89}" type="presParOf" srcId="{70B999C5-C657-6B49-9373-B699F51604C6}" destId="{94811485-6F5D-D842-A35E-15BF512BE4BD}" srcOrd="1" destOrd="0" presId="urn:microsoft.com/office/officeart/2005/8/layout/orgChart1"/>
    <dgm:cxn modelId="{0A4B9D96-0E10-6948-A67B-09E15957A600}" type="presParOf" srcId="{94811485-6F5D-D842-A35E-15BF512BE4BD}" destId="{011B5431-7770-2841-B5A7-A0DB4B47CB6F}" srcOrd="0" destOrd="0" presId="urn:microsoft.com/office/officeart/2005/8/layout/orgChart1"/>
    <dgm:cxn modelId="{61B4544B-2112-964C-B5C2-4CF9F18EB04A}" type="presParOf" srcId="{94811485-6F5D-D842-A35E-15BF512BE4BD}" destId="{5342CE36-0505-8947-BEE9-7F669881A035}" srcOrd="1" destOrd="0" presId="urn:microsoft.com/office/officeart/2005/8/layout/orgChart1"/>
    <dgm:cxn modelId="{B3077985-124C-5C45-869B-341534A95265}" type="presParOf" srcId="{5342CE36-0505-8947-BEE9-7F669881A035}" destId="{3760A55C-4BB0-DF40-B5A1-0F7E7AE9A943}" srcOrd="0" destOrd="0" presId="urn:microsoft.com/office/officeart/2005/8/layout/orgChart1"/>
    <dgm:cxn modelId="{FEE10C1F-5665-CA42-AF57-617745E4AD55}" type="presParOf" srcId="{3760A55C-4BB0-DF40-B5A1-0F7E7AE9A943}" destId="{7124C4FB-6FF2-2246-AD4D-460CF5D8A524}" srcOrd="0" destOrd="0" presId="urn:microsoft.com/office/officeart/2005/8/layout/orgChart1"/>
    <dgm:cxn modelId="{B4052E41-6DDF-6949-AE58-4B4407215013}" type="presParOf" srcId="{3760A55C-4BB0-DF40-B5A1-0F7E7AE9A943}" destId="{E4322522-C18C-6C4E-B71D-D5BC5454AB49}" srcOrd="1" destOrd="0" presId="urn:microsoft.com/office/officeart/2005/8/layout/orgChart1"/>
    <dgm:cxn modelId="{F32CCD8A-D4CE-C242-9066-1FB42522FA12}" type="presParOf" srcId="{5342CE36-0505-8947-BEE9-7F669881A035}" destId="{7C131087-3CA7-8242-A17E-F9DCC986A7D3}" srcOrd="1" destOrd="0" presId="urn:microsoft.com/office/officeart/2005/8/layout/orgChart1"/>
    <dgm:cxn modelId="{82978112-F43C-1B4D-8BE5-7A04F5D72C6C}" type="presParOf" srcId="{5342CE36-0505-8947-BEE9-7F669881A035}" destId="{76D74EC7-40F1-2041-89E7-9A80CE492092}" srcOrd="2" destOrd="0" presId="urn:microsoft.com/office/officeart/2005/8/layout/orgChart1"/>
    <dgm:cxn modelId="{26E62772-2368-7647-81FC-855425F4B472}" type="presParOf" srcId="{94811485-6F5D-D842-A35E-15BF512BE4BD}" destId="{1FC512B9-F778-BA44-BEAE-481F0CF49103}" srcOrd="2" destOrd="0" presId="urn:microsoft.com/office/officeart/2005/8/layout/orgChart1"/>
    <dgm:cxn modelId="{4AE3228C-A6C8-1944-8DBA-1ECB9B7EC755}" type="presParOf" srcId="{94811485-6F5D-D842-A35E-15BF512BE4BD}" destId="{1565C43C-642A-784B-BAA8-71125C4BCF0F}" srcOrd="3" destOrd="0" presId="urn:microsoft.com/office/officeart/2005/8/layout/orgChart1"/>
    <dgm:cxn modelId="{9F91AF7B-FCA1-7F4C-BE1A-3A8DC261AFFE}" type="presParOf" srcId="{1565C43C-642A-784B-BAA8-71125C4BCF0F}" destId="{0EB41849-4529-9047-904E-5131690C63D2}" srcOrd="0" destOrd="0" presId="urn:microsoft.com/office/officeart/2005/8/layout/orgChart1"/>
    <dgm:cxn modelId="{DC3F9A09-C0AA-F24C-8526-4C4800631692}" type="presParOf" srcId="{0EB41849-4529-9047-904E-5131690C63D2}" destId="{61BD31BE-F90E-D044-A6A0-9FE45FD76DD1}" srcOrd="0" destOrd="0" presId="urn:microsoft.com/office/officeart/2005/8/layout/orgChart1"/>
    <dgm:cxn modelId="{4BED5518-839D-FF4A-8C6B-F26EDD47AB50}" type="presParOf" srcId="{0EB41849-4529-9047-904E-5131690C63D2}" destId="{85DED42E-4C67-B842-BD41-D474458D1306}" srcOrd="1" destOrd="0" presId="urn:microsoft.com/office/officeart/2005/8/layout/orgChart1"/>
    <dgm:cxn modelId="{D04467E2-D244-0E41-A7F9-94BD681F1069}" type="presParOf" srcId="{1565C43C-642A-784B-BAA8-71125C4BCF0F}" destId="{EE04FCF4-BA7E-A642-B205-5DE9AF79BDB2}" srcOrd="1" destOrd="0" presId="urn:microsoft.com/office/officeart/2005/8/layout/orgChart1"/>
    <dgm:cxn modelId="{B310E5EB-6FAC-F340-824D-8EABB81715A3}" type="presParOf" srcId="{1565C43C-642A-784B-BAA8-71125C4BCF0F}" destId="{D3BC23D9-DCD0-E745-93D8-650144E354D9}" srcOrd="2" destOrd="0" presId="urn:microsoft.com/office/officeart/2005/8/layout/orgChart1"/>
    <dgm:cxn modelId="{BB6880EE-8CAB-5245-9ACB-220D0FE0B22D}" type="presParOf" srcId="{94811485-6F5D-D842-A35E-15BF512BE4BD}" destId="{5CC77E8D-CE9E-404F-B6E5-7F3B3D354D85}" srcOrd="4" destOrd="0" presId="urn:microsoft.com/office/officeart/2005/8/layout/orgChart1"/>
    <dgm:cxn modelId="{71DA450F-1AD1-6649-942D-914F7D6D2883}" type="presParOf" srcId="{94811485-6F5D-D842-A35E-15BF512BE4BD}" destId="{7B05877D-C767-E34B-BC69-2CA6B3106133}" srcOrd="5" destOrd="0" presId="urn:microsoft.com/office/officeart/2005/8/layout/orgChart1"/>
    <dgm:cxn modelId="{2815B5AA-DD43-3C4C-8FB1-48C6BBCA2777}" type="presParOf" srcId="{7B05877D-C767-E34B-BC69-2CA6B3106133}" destId="{C3049692-693C-BD4C-B10E-51A2B8536BAE}" srcOrd="0" destOrd="0" presId="urn:microsoft.com/office/officeart/2005/8/layout/orgChart1"/>
    <dgm:cxn modelId="{CD80E205-918B-6345-858E-A4159EB70C02}" type="presParOf" srcId="{C3049692-693C-BD4C-B10E-51A2B8536BAE}" destId="{E8EF6A17-49AB-0040-BEDA-7A9DB71C32B9}" srcOrd="0" destOrd="0" presId="urn:microsoft.com/office/officeart/2005/8/layout/orgChart1"/>
    <dgm:cxn modelId="{2E714113-8103-B946-AD75-05F07F5C7EA1}" type="presParOf" srcId="{C3049692-693C-BD4C-B10E-51A2B8536BAE}" destId="{D41E8B38-53EA-504E-A465-D69DCA4FE351}" srcOrd="1" destOrd="0" presId="urn:microsoft.com/office/officeart/2005/8/layout/orgChart1"/>
    <dgm:cxn modelId="{6B5EA5C0-B61E-0F4D-913A-CAB927E3E8F4}" type="presParOf" srcId="{7B05877D-C767-E34B-BC69-2CA6B3106133}" destId="{A8E4F272-6627-7146-ADD1-BBD7B92ED6AE}" srcOrd="1" destOrd="0" presId="urn:microsoft.com/office/officeart/2005/8/layout/orgChart1"/>
    <dgm:cxn modelId="{C41EB009-4EF0-C54F-A3F7-3BE6D0ACC052}" type="presParOf" srcId="{7B05877D-C767-E34B-BC69-2CA6B3106133}" destId="{7D47B709-A4E6-3543-A8F4-490A82634F6D}" srcOrd="2" destOrd="0" presId="urn:microsoft.com/office/officeart/2005/8/layout/orgChart1"/>
    <dgm:cxn modelId="{78C0F3FD-0A81-4E4F-91B0-D545C3CF410F}" type="presParOf" srcId="{70B999C5-C657-6B49-9373-B699F51604C6}" destId="{5043A3C7-0120-544B-BAB4-FDD186AEDF59}" srcOrd="2" destOrd="0" presId="urn:microsoft.com/office/officeart/2005/8/layout/orgChart1"/>
    <dgm:cxn modelId="{A01C9616-5295-8241-9A50-F022AB3561DE}" type="presParOf" srcId="{928EB057-4FCC-8C4C-9EB2-B426B3BCF569}" destId="{7DEF8154-5E51-9746-B227-B77BCE265CA1}" srcOrd="2" destOrd="0" presId="urn:microsoft.com/office/officeart/2005/8/layout/orgChart1"/>
    <dgm:cxn modelId="{B0C116F5-15B9-8946-B9A9-B8C47BDFA212}" type="presParOf" srcId="{928EB057-4FCC-8C4C-9EB2-B426B3BCF569}" destId="{4AE6B949-45EB-A742-A4AF-9DC21826E7D8}" srcOrd="3" destOrd="0" presId="urn:microsoft.com/office/officeart/2005/8/layout/orgChart1"/>
    <dgm:cxn modelId="{2EB39357-5F6F-5649-B4BF-16FB3E1DDFB0}" type="presParOf" srcId="{4AE6B949-45EB-A742-A4AF-9DC21826E7D8}" destId="{8EF1A1DF-F9B6-9143-9172-1F812A93A376}" srcOrd="0" destOrd="0" presId="urn:microsoft.com/office/officeart/2005/8/layout/orgChart1"/>
    <dgm:cxn modelId="{18BB1F16-381B-7343-9B95-4ABF9CBF5F2E}" type="presParOf" srcId="{8EF1A1DF-F9B6-9143-9172-1F812A93A376}" destId="{24F8D2E1-6840-D140-B3FB-7537B80F958C}" srcOrd="0" destOrd="0" presId="urn:microsoft.com/office/officeart/2005/8/layout/orgChart1"/>
    <dgm:cxn modelId="{4A8D866C-903A-7E4B-8026-5F650E2B768E}" type="presParOf" srcId="{8EF1A1DF-F9B6-9143-9172-1F812A93A376}" destId="{B5B179A3-E880-5E44-91B7-582B031CF706}" srcOrd="1" destOrd="0" presId="urn:microsoft.com/office/officeart/2005/8/layout/orgChart1"/>
    <dgm:cxn modelId="{276F0F84-0FB7-CC45-A53B-C82347DB26E6}" type="presParOf" srcId="{4AE6B949-45EB-A742-A4AF-9DC21826E7D8}" destId="{DD1AB45C-491E-AE45-84E3-C9B5E9BB2A08}" srcOrd="1" destOrd="0" presId="urn:microsoft.com/office/officeart/2005/8/layout/orgChart1"/>
    <dgm:cxn modelId="{71E52F26-C6D4-C041-80E7-DAD95E8739FB}" type="presParOf" srcId="{DD1AB45C-491E-AE45-84E3-C9B5E9BB2A08}" destId="{36057AD2-DE61-3A45-BA6E-0157FB9D6C84}" srcOrd="0" destOrd="0" presId="urn:microsoft.com/office/officeart/2005/8/layout/orgChart1"/>
    <dgm:cxn modelId="{F17AAAE3-20FC-C14A-9050-5F56D393D4C5}" type="presParOf" srcId="{DD1AB45C-491E-AE45-84E3-C9B5E9BB2A08}" destId="{AFD3561E-4FD8-B449-85FE-995797E503B7}" srcOrd="1" destOrd="0" presId="urn:microsoft.com/office/officeart/2005/8/layout/orgChart1"/>
    <dgm:cxn modelId="{DC880EAF-FA95-BF43-A995-957C68D8A608}" type="presParOf" srcId="{AFD3561E-4FD8-B449-85FE-995797E503B7}" destId="{C76E2FF4-62B1-B741-90B1-38C210825F1E}" srcOrd="0" destOrd="0" presId="urn:microsoft.com/office/officeart/2005/8/layout/orgChart1"/>
    <dgm:cxn modelId="{0F0DE111-4A60-9D47-BCE9-0E3ECDF91556}" type="presParOf" srcId="{C76E2FF4-62B1-B741-90B1-38C210825F1E}" destId="{B7097492-77B7-9240-8609-3198A95063BC}" srcOrd="0" destOrd="0" presId="urn:microsoft.com/office/officeart/2005/8/layout/orgChart1"/>
    <dgm:cxn modelId="{30772079-100B-3E42-B4AB-192D0088BB39}" type="presParOf" srcId="{C76E2FF4-62B1-B741-90B1-38C210825F1E}" destId="{F87F46D1-902E-2F41-95B9-E93C51A32590}" srcOrd="1" destOrd="0" presId="urn:microsoft.com/office/officeart/2005/8/layout/orgChart1"/>
    <dgm:cxn modelId="{95D9D48C-EB65-084A-A58D-975850CCE168}" type="presParOf" srcId="{AFD3561E-4FD8-B449-85FE-995797E503B7}" destId="{D5A94139-1078-4443-B266-59852AC67597}" srcOrd="1" destOrd="0" presId="urn:microsoft.com/office/officeart/2005/8/layout/orgChart1"/>
    <dgm:cxn modelId="{6DCF07A0-F92E-CB47-B0B7-51E3F83AEA49}" type="presParOf" srcId="{AFD3561E-4FD8-B449-85FE-995797E503B7}" destId="{2C2F2172-BF7E-6D43-A57F-8C544EEA9611}" srcOrd="2" destOrd="0" presId="urn:microsoft.com/office/officeart/2005/8/layout/orgChart1"/>
    <dgm:cxn modelId="{383C7EA6-3F7B-E54C-92AC-8393F32577BB}" type="presParOf" srcId="{DD1AB45C-491E-AE45-84E3-C9B5E9BB2A08}" destId="{C2F0BC60-1192-7746-8B4E-94E79CA25653}" srcOrd="2" destOrd="0" presId="urn:microsoft.com/office/officeart/2005/8/layout/orgChart1"/>
    <dgm:cxn modelId="{22C49207-0A1A-D54C-AC01-E7613C02D431}" type="presParOf" srcId="{DD1AB45C-491E-AE45-84E3-C9B5E9BB2A08}" destId="{FF47D753-9774-574D-A3CF-03127E888B68}" srcOrd="3" destOrd="0" presId="urn:microsoft.com/office/officeart/2005/8/layout/orgChart1"/>
    <dgm:cxn modelId="{3F6E3FDE-EA07-5547-93EB-8644D473AFAB}" type="presParOf" srcId="{FF47D753-9774-574D-A3CF-03127E888B68}" destId="{5F817876-A314-5348-AEFC-2E4F1AA4D750}" srcOrd="0" destOrd="0" presId="urn:microsoft.com/office/officeart/2005/8/layout/orgChart1"/>
    <dgm:cxn modelId="{560CF8DE-781A-8441-8953-D6E788D1A75F}" type="presParOf" srcId="{5F817876-A314-5348-AEFC-2E4F1AA4D750}" destId="{E4884263-794C-B34D-92E3-58B9F6BC4F72}" srcOrd="0" destOrd="0" presId="urn:microsoft.com/office/officeart/2005/8/layout/orgChart1"/>
    <dgm:cxn modelId="{230A87C1-A93C-4F45-9219-DF54FD52AE74}" type="presParOf" srcId="{5F817876-A314-5348-AEFC-2E4F1AA4D750}" destId="{7448C8B1-266F-9445-A64B-57B1DB347FB0}" srcOrd="1" destOrd="0" presId="urn:microsoft.com/office/officeart/2005/8/layout/orgChart1"/>
    <dgm:cxn modelId="{2D27B8A9-7C7F-4F4A-8CD2-44B14BBB67AD}" type="presParOf" srcId="{FF47D753-9774-574D-A3CF-03127E888B68}" destId="{6A44A2E7-0982-1146-879F-7CDE81EF99E3}" srcOrd="1" destOrd="0" presId="urn:microsoft.com/office/officeart/2005/8/layout/orgChart1"/>
    <dgm:cxn modelId="{1E5B3FB1-A077-354F-999F-AA877D9C98E7}" type="presParOf" srcId="{FF47D753-9774-574D-A3CF-03127E888B68}" destId="{3202DAF7-92C4-F14F-9B3C-0D2158BFB96A}" srcOrd="2" destOrd="0" presId="urn:microsoft.com/office/officeart/2005/8/layout/orgChart1"/>
    <dgm:cxn modelId="{3F4D7806-B9B2-0A40-975D-1D651CEF5FCD}" type="presParOf" srcId="{DD1AB45C-491E-AE45-84E3-C9B5E9BB2A08}" destId="{6A2E7754-0B22-014C-A43A-381AC4B78EDE}" srcOrd="4" destOrd="0" presId="urn:microsoft.com/office/officeart/2005/8/layout/orgChart1"/>
    <dgm:cxn modelId="{D5E75F45-21A1-8240-B759-5B73AAB3CCE0}" type="presParOf" srcId="{DD1AB45C-491E-AE45-84E3-C9B5E9BB2A08}" destId="{E532034B-BD84-A84A-97EB-0C5D0EBB277F}" srcOrd="5" destOrd="0" presId="urn:microsoft.com/office/officeart/2005/8/layout/orgChart1"/>
    <dgm:cxn modelId="{6DEBF2A8-261C-6F4C-B5DF-9F3AC371A7D1}" type="presParOf" srcId="{E532034B-BD84-A84A-97EB-0C5D0EBB277F}" destId="{4F781ACC-4820-414D-9146-7B0C5F30B97A}" srcOrd="0" destOrd="0" presId="urn:microsoft.com/office/officeart/2005/8/layout/orgChart1"/>
    <dgm:cxn modelId="{1802F505-1E47-B248-ADC2-CDC60ABA49DD}" type="presParOf" srcId="{4F781ACC-4820-414D-9146-7B0C5F30B97A}" destId="{64CA4022-05DA-7948-B623-115310B8A473}" srcOrd="0" destOrd="0" presId="urn:microsoft.com/office/officeart/2005/8/layout/orgChart1"/>
    <dgm:cxn modelId="{44258D75-33A1-7D48-8E3A-69A3F9E840DE}" type="presParOf" srcId="{4F781ACC-4820-414D-9146-7B0C5F30B97A}" destId="{250ABFA9-E269-DF4A-B0FA-EA85D4135BBF}" srcOrd="1" destOrd="0" presId="urn:microsoft.com/office/officeart/2005/8/layout/orgChart1"/>
    <dgm:cxn modelId="{6F5776DB-1DE7-1F4A-AFF0-53F697A3A409}" type="presParOf" srcId="{E532034B-BD84-A84A-97EB-0C5D0EBB277F}" destId="{35715767-1901-6441-943A-61C330253258}" srcOrd="1" destOrd="0" presId="urn:microsoft.com/office/officeart/2005/8/layout/orgChart1"/>
    <dgm:cxn modelId="{C009FCE1-F73F-7B48-BDFD-B757E9AC32DE}" type="presParOf" srcId="{E532034B-BD84-A84A-97EB-0C5D0EBB277F}" destId="{5AB42CF0-022F-964E-B359-66278A168178}" srcOrd="2" destOrd="0" presId="urn:microsoft.com/office/officeart/2005/8/layout/orgChart1"/>
    <dgm:cxn modelId="{D42600B9-A7BB-7F41-8D1E-F6838FBE1AD6}" type="presParOf" srcId="{4AE6B949-45EB-A742-A4AF-9DC21826E7D8}" destId="{CCB456E3-D56F-814C-8E2D-ACD303989DDD}" srcOrd="2" destOrd="0" presId="urn:microsoft.com/office/officeart/2005/8/layout/orgChart1"/>
    <dgm:cxn modelId="{564388EB-7DD7-8641-8B7A-0222AAB0C10C}" type="presParOf" srcId="{FE96E13C-7FCA-574A-A55F-067C917135BA}" destId="{29BE61F6-25C9-3C4C-BC88-E281645C0B3C}" srcOrd="2" destOrd="0" presId="urn:microsoft.com/office/officeart/2005/8/layout/orgChart1"/>
    <dgm:cxn modelId="{A97328BA-7235-7849-A835-9D61C3D6B0C4}" type="presParOf" srcId="{3958B1D3-58C1-6549-9317-E29B4DA416F5}" destId="{275F549E-088F-6C4B-844F-C1B4FB839985}" srcOrd="2" destOrd="0" presId="urn:microsoft.com/office/officeart/2005/8/layout/orgChart1"/>
    <dgm:cxn modelId="{E2ABD788-9A5D-3B48-B52F-32FF5A0520AE}" type="presParOf" srcId="{3958B1D3-58C1-6549-9317-E29B4DA416F5}" destId="{08BD2A46-B32F-D84A-93D3-B43296D9FED2}" srcOrd="3" destOrd="0" presId="urn:microsoft.com/office/officeart/2005/8/layout/orgChart1"/>
    <dgm:cxn modelId="{57A7D66C-BDE8-414D-BC5C-6D9FAD42E20B}" type="presParOf" srcId="{08BD2A46-B32F-D84A-93D3-B43296D9FED2}" destId="{00514485-ED53-654F-A828-9EA340B240BC}" srcOrd="0" destOrd="0" presId="urn:microsoft.com/office/officeart/2005/8/layout/orgChart1"/>
    <dgm:cxn modelId="{5434AEAF-43F4-BF45-A4E8-EBEA76B24E61}" type="presParOf" srcId="{00514485-ED53-654F-A828-9EA340B240BC}" destId="{BB7D4502-DDB3-5345-9B88-6A23BF69BB5B}" srcOrd="0" destOrd="0" presId="urn:microsoft.com/office/officeart/2005/8/layout/orgChart1"/>
    <dgm:cxn modelId="{311A8B41-2E86-5547-BA9C-238905C5C774}" type="presParOf" srcId="{00514485-ED53-654F-A828-9EA340B240BC}" destId="{79C65764-8FBF-7C4E-BF08-85CDCB4F70DE}" srcOrd="1" destOrd="0" presId="urn:microsoft.com/office/officeart/2005/8/layout/orgChart1"/>
    <dgm:cxn modelId="{78EACCA8-02A0-7C4A-B49B-09C916CBFA97}" type="presParOf" srcId="{08BD2A46-B32F-D84A-93D3-B43296D9FED2}" destId="{6A0BEE03-1CBE-9844-BF80-8BF604CED7A0}" srcOrd="1" destOrd="0" presId="urn:microsoft.com/office/officeart/2005/8/layout/orgChart1"/>
    <dgm:cxn modelId="{BE3AA705-3D5A-2746-8222-B1B99C8B817F}" type="presParOf" srcId="{08BD2A46-B32F-D84A-93D3-B43296D9FED2}" destId="{096B0493-9B3D-7944-AABF-92FA28FF09C9}" srcOrd="2" destOrd="0" presId="urn:microsoft.com/office/officeart/2005/8/layout/orgChart1"/>
    <dgm:cxn modelId="{3EC47490-C0FA-124F-87E2-B76A058C4EA7}" type="presParOf" srcId="{3958B1D3-58C1-6549-9317-E29B4DA416F5}" destId="{8D97A47C-E8FA-F741-ACEF-F37C58A2D6E1}" srcOrd="4" destOrd="0" presId="urn:microsoft.com/office/officeart/2005/8/layout/orgChart1"/>
    <dgm:cxn modelId="{A5AA7510-046B-5D46-AEAF-335902980FB4}" type="presParOf" srcId="{3958B1D3-58C1-6549-9317-E29B4DA416F5}" destId="{45E8E3EE-B948-9645-87DB-178A88E5D619}" srcOrd="5" destOrd="0" presId="urn:microsoft.com/office/officeart/2005/8/layout/orgChart1"/>
    <dgm:cxn modelId="{787711BB-ADB3-F54B-864C-4F24F453D725}" type="presParOf" srcId="{45E8E3EE-B948-9645-87DB-178A88E5D619}" destId="{700130F7-C4C3-404D-AB74-31E61FA7BE2C}" srcOrd="0" destOrd="0" presId="urn:microsoft.com/office/officeart/2005/8/layout/orgChart1"/>
    <dgm:cxn modelId="{10A1FFDB-6B35-254B-94F5-2FB6E055019A}" type="presParOf" srcId="{700130F7-C4C3-404D-AB74-31E61FA7BE2C}" destId="{CD0CD78D-CD86-7A4C-91FE-25F013242AD8}" srcOrd="0" destOrd="0" presId="urn:microsoft.com/office/officeart/2005/8/layout/orgChart1"/>
    <dgm:cxn modelId="{1EA98690-FF59-1E4A-86F9-F2DCEE156018}" type="presParOf" srcId="{700130F7-C4C3-404D-AB74-31E61FA7BE2C}" destId="{5092E970-55E8-DC45-B959-463DBB904EE8}" srcOrd="1" destOrd="0" presId="urn:microsoft.com/office/officeart/2005/8/layout/orgChart1"/>
    <dgm:cxn modelId="{599C0701-AFFE-974E-AAEA-E9780BD3EF43}" type="presParOf" srcId="{45E8E3EE-B948-9645-87DB-178A88E5D619}" destId="{5F261EB8-2B85-F64A-955E-06FF2B332614}" srcOrd="1" destOrd="0" presId="urn:microsoft.com/office/officeart/2005/8/layout/orgChart1"/>
    <dgm:cxn modelId="{840E247D-2FD6-0F42-88AF-79D693B56970}" type="presParOf" srcId="{45E8E3EE-B948-9645-87DB-178A88E5D619}" destId="{EE398986-01E7-FB4F-ABDC-D164413B4B02}" srcOrd="2" destOrd="0" presId="urn:microsoft.com/office/officeart/2005/8/layout/orgChart1"/>
    <dgm:cxn modelId="{EE5786AD-B718-0941-BCA1-54B3EB586DB6}" type="presParOf" srcId="{3958B1D3-58C1-6549-9317-E29B4DA416F5}" destId="{D337C67B-D3F4-D841-BEE1-06AD1AEDFFD0}" srcOrd="6" destOrd="0" presId="urn:microsoft.com/office/officeart/2005/8/layout/orgChart1"/>
    <dgm:cxn modelId="{8288AA55-F2E3-F34C-B538-8F4979EE9D28}" type="presParOf" srcId="{3958B1D3-58C1-6549-9317-E29B4DA416F5}" destId="{2B6829A8-CDB2-3F4F-865C-E77B5F956039}" srcOrd="7" destOrd="0" presId="urn:microsoft.com/office/officeart/2005/8/layout/orgChart1"/>
    <dgm:cxn modelId="{29EB7FEE-DEB0-1947-BC84-43601131A7B5}" type="presParOf" srcId="{2B6829A8-CDB2-3F4F-865C-E77B5F956039}" destId="{ECCE3177-4747-1E41-A5D9-38E6EFE22C37}" srcOrd="0" destOrd="0" presId="urn:microsoft.com/office/officeart/2005/8/layout/orgChart1"/>
    <dgm:cxn modelId="{D34888DA-043D-BE49-AC4A-04F1BC814F87}" type="presParOf" srcId="{ECCE3177-4747-1E41-A5D9-38E6EFE22C37}" destId="{A04CBE3D-AFEA-D94C-8396-0853A6BDEF2F}" srcOrd="0" destOrd="0" presId="urn:microsoft.com/office/officeart/2005/8/layout/orgChart1"/>
    <dgm:cxn modelId="{8C82975F-5D20-A44B-B12E-25429BD074E1}" type="presParOf" srcId="{ECCE3177-4747-1E41-A5D9-38E6EFE22C37}" destId="{9367D377-5832-054A-906A-3A37C78E4C15}" srcOrd="1" destOrd="0" presId="urn:microsoft.com/office/officeart/2005/8/layout/orgChart1"/>
    <dgm:cxn modelId="{44311F59-F4F7-CF4D-BFAB-FF188346C87C}" type="presParOf" srcId="{2B6829A8-CDB2-3F4F-865C-E77B5F956039}" destId="{A7140A91-2DB5-F847-9DA8-75D6CA0C0E91}" srcOrd="1" destOrd="0" presId="urn:microsoft.com/office/officeart/2005/8/layout/orgChart1"/>
    <dgm:cxn modelId="{7A284192-D275-BB4D-B362-B521096DE9D6}" type="presParOf" srcId="{A7140A91-2DB5-F847-9DA8-75D6CA0C0E91}" destId="{649F88BB-13B2-7541-A074-F4DF1F09A717}" srcOrd="0" destOrd="0" presId="urn:microsoft.com/office/officeart/2005/8/layout/orgChart1"/>
    <dgm:cxn modelId="{471CBCC0-6041-F449-9B18-7C0AC248D503}" type="presParOf" srcId="{A7140A91-2DB5-F847-9DA8-75D6CA0C0E91}" destId="{DF1BC096-4AD2-2A4C-8EE3-0E79DE2D9489}" srcOrd="1" destOrd="0" presId="urn:microsoft.com/office/officeart/2005/8/layout/orgChart1"/>
    <dgm:cxn modelId="{C230655F-936D-0F42-BF46-9ECC18C4009F}" type="presParOf" srcId="{DF1BC096-4AD2-2A4C-8EE3-0E79DE2D9489}" destId="{E420B090-BA6A-884C-8CDD-C9734C53B915}" srcOrd="0" destOrd="0" presId="urn:microsoft.com/office/officeart/2005/8/layout/orgChart1"/>
    <dgm:cxn modelId="{5A4F0EAB-97A1-2D4B-B2E6-298D8123D598}" type="presParOf" srcId="{E420B090-BA6A-884C-8CDD-C9734C53B915}" destId="{0C5BCF5E-5FA2-384E-B263-E7FC9F8E0864}" srcOrd="0" destOrd="0" presId="urn:microsoft.com/office/officeart/2005/8/layout/orgChart1"/>
    <dgm:cxn modelId="{E5756DD9-83C0-6C4F-9590-70E06400C757}" type="presParOf" srcId="{E420B090-BA6A-884C-8CDD-C9734C53B915}" destId="{FAC33E74-C6D1-6B42-9E5F-F3475BEB891A}" srcOrd="1" destOrd="0" presId="urn:microsoft.com/office/officeart/2005/8/layout/orgChart1"/>
    <dgm:cxn modelId="{52C42BF4-54BE-EA45-B342-51318ABAF262}" type="presParOf" srcId="{DF1BC096-4AD2-2A4C-8EE3-0E79DE2D9489}" destId="{AEA006EB-F61C-E548-BA41-2890DB0632AC}" srcOrd="1" destOrd="0" presId="urn:microsoft.com/office/officeart/2005/8/layout/orgChart1"/>
    <dgm:cxn modelId="{CA47DAE0-1E58-8E4D-9B12-04E485C7BF47}" type="presParOf" srcId="{DF1BC096-4AD2-2A4C-8EE3-0E79DE2D9489}" destId="{9CA50B71-9FF2-6349-A9C2-AD5D2AFF6638}" srcOrd="2" destOrd="0" presId="urn:microsoft.com/office/officeart/2005/8/layout/orgChart1"/>
    <dgm:cxn modelId="{C89F4B7E-5C11-A043-955B-09365AC6BC8A}" type="presParOf" srcId="{A7140A91-2DB5-F847-9DA8-75D6CA0C0E91}" destId="{4715F117-B3C6-EB46-9E8A-F8F9B486E964}" srcOrd="2" destOrd="0" presId="urn:microsoft.com/office/officeart/2005/8/layout/orgChart1"/>
    <dgm:cxn modelId="{4759DDE3-6991-B541-BE39-15CEE2C6998C}" type="presParOf" srcId="{A7140A91-2DB5-F847-9DA8-75D6CA0C0E91}" destId="{FEF97201-8037-0E4C-B358-E7C6FFD17AE5}" srcOrd="3" destOrd="0" presId="urn:microsoft.com/office/officeart/2005/8/layout/orgChart1"/>
    <dgm:cxn modelId="{85DE39E4-FE4A-524C-B19D-CAD420A9F9C6}" type="presParOf" srcId="{FEF97201-8037-0E4C-B358-E7C6FFD17AE5}" destId="{297693E9-0F9D-894C-BAC3-F175D788F4E8}" srcOrd="0" destOrd="0" presId="urn:microsoft.com/office/officeart/2005/8/layout/orgChart1"/>
    <dgm:cxn modelId="{01A70819-A174-924C-98E8-F1C7904898CC}" type="presParOf" srcId="{297693E9-0F9D-894C-BAC3-F175D788F4E8}" destId="{6261A5C4-69D2-5D44-8E7D-90CDE18AC565}" srcOrd="0" destOrd="0" presId="urn:microsoft.com/office/officeart/2005/8/layout/orgChart1"/>
    <dgm:cxn modelId="{D37627B4-0F45-B44F-82A1-2FB7B39226CB}" type="presParOf" srcId="{297693E9-0F9D-894C-BAC3-F175D788F4E8}" destId="{6CF5C931-0197-5949-99F1-78662DFBB69C}" srcOrd="1" destOrd="0" presId="urn:microsoft.com/office/officeart/2005/8/layout/orgChart1"/>
    <dgm:cxn modelId="{6AAF04F4-994A-034F-9313-EAAFFC353032}" type="presParOf" srcId="{FEF97201-8037-0E4C-B358-E7C6FFD17AE5}" destId="{49172DE6-7054-844B-AD7F-3B580F3CC97F}" srcOrd="1" destOrd="0" presId="urn:microsoft.com/office/officeart/2005/8/layout/orgChart1"/>
    <dgm:cxn modelId="{0860094B-98D9-2B4A-8592-390A57735118}" type="presParOf" srcId="{FEF97201-8037-0E4C-B358-E7C6FFD17AE5}" destId="{09017D52-F5B2-E240-859B-39AF8A0B3656}" srcOrd="2" destOrd="0" presId="urn:microsoft.com/office/officeart/2005/8/layout/orgChart1"/>
    <dgm:cxn modelId="{5ADC48C6-7E6D-F54B-AA3D-BCBD49D4E3C0}" type="presParOf" srcId="{A7140A91-2DB5-F847-9DA8-75D6CA0C0E91}" destId="{3C4875D6-90AE-394D-B836-FD1C15A105B0}" srcOrd="4" destOrd="0" presId="urn:microsoft.com/office/officeart/2005/8/layout/orgChart1"/>
    <dgm:cxn modelId="{3A1283C9-3A08-B64C-80B8-79AC0C707CAD}" type="presParOf" srcId="{A7140A91-2DB5-F847-9DA8-75D6CA0C0E91}" destId="{C0E81D9C-07FF-7C45-A364-DE45DFA64CA5}" srcOrd="5" destOrd="0" presId="urn:microsoft.com/office/officeart/2005/8/layout/orgChart1"/>
    <dgm:cxn modelId="{E886D9D4-B555-4B4B-8859-ECCAE890E965}" type="presParOf" srcId="{C0E81D9C-07FF-7C45-A364-DE45DFA64CA5}" destId="{D3DA7557-A6E8-4544-9FBC-68B888ADEB8A}" srcOrd="0" destOrd="0" presId="urn:microsoft.com/office/officeart/2005/8/layout/orgChart1"/>
    <dgm:cxn modelId="{929F381A-6C42-BF4E-BF80-8DF30DBBFF1E}" type="presParOf" srcId="{D3DA7557-A6E8-4544-9FBC-68B888ADEB8A}" destId="{6DAB4102-F902-1C47-A667-EAEF094C4360}" srcOrd="0" destOrd="0" presId="urn:microsoft.com/office/officeart/2005/8/layout/orgChart1"/>
    <dgm:cxn modelId="{D567983A-CA27-B241-9139-CDAB906ADD35}" type="presParOf" srcId="{D3DA7557-A6E8-4544-9FBC-68B888ADEB8A}" destId="{A984C4B5-BBC6-2A41-B4A0-59A692B18563}" srcOrd="1" destOrd="0" presId="urn:microsoft.com/office/officeart/2005/8/layout/orgChart1"/>
    <dgm:cxn modelId="{EB3DFCC7-5210-8843-974A-2AA00FFA7B34}" type="presParOf" srcId="{C0E81D9C-07FF-7C45-A364-DE45DFA64CA5}" destId="{6234FFFE-FF08-4A42-AF5A-1A21DFF25330}" srcOrd="1" destOrd="0" presId="urn:microsoft.com/office/officeart/2005/8/layout/orgChart1"/>
    <dgm:cxn modelId="{33C0FC2F-F440-8145-B566-9BA356C07345}" type="presParOf" srcId="{C0E81D9C-07FF-7C45-A364-DE45DFA64CA5}" destId="{E58B6BDD-8534-BB4F-AD45-00F0EDD6204A}" srcOrd="2" destOrd="0" presId="urn:microsoft.com/office/officeart/2005/8/layout/orgChart1"/>
    <dgm:cxn modelId="{72DA1927-2094-9B42-A244-D0109B9E9734}" type="presParOf" srcId="{2B6829A8-CDB2-3F4F-865C-E77B5F956039}" destId="{D052A8FB-F795-3A4C-A135-DC163B4DF507}" srcOrd="2" destOrd="0" presId="urn:microsoft.com/office/officeart/2005/8/layout/orgChart1"/>
    <dgm:cxn modelId="{6DD4C499-3B65-AD47-8132-5155CE701129}" type="presParOf" srcId="{AF4A2439-0FAA-F24F-A7BC-B301EB7C37A4}" destId="{F24AE23B-419F-6047-98EA-89D31D169676}"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B14139-276F-1B46-927D-B3150004D42D}">
      <dsp:nvSpPr>
        <dsp:cNvPr id="0" name=""/>
        <dsp:cNvSpPr/>
      </dsp:nvSpPr>
      <dsp:spPr>
        <a:xfrm>
          <a:off x="462" y="49865"/>
          <a:ext cx="901193" cy="360477"/>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346" tIns="50673" rIns="25337" bIns="50673" numCol="1" spcCol="1270" anchor="ctr" anchorCtr="0">
          <a:noAutofit/>
        </a:bodyPr>
        <a:lstStyle/>
        <a:p>
          <a:pPr marL="0" lvl="0" indent="0" algn="ctr" defTabSz="844550">
            <a:lnSpc>
              <a:spcPct val="90000"/>
            </a:lnSpc>
            <a:spcBef>
              <a:spcPct val="0"/>
            </a:spcBef>
            <a:spcAft>
              <a:spcPct val="35000"/>
            </a:spcAft>
            <a:buNone/>
          </a:pPr>
          <a:r>
            <a:rPr lang="en-US" sz="1900" kern="1200"/>
            <a:t>C1</a:t>
          </a:r>
        </a:p>
      </dsp:txBody>
      <dsp:txXfrm>
        <a:off x="462" y="49865"/>
        <a:ext cx="811074" cy="360477"/>
      </dsp:txXfrm>
    </dsp:sp>
    <dsp:sp modelId="{0580C7E0-BCD0-D24E-9684-CA00175E5A6F}">
      <dsp:nvSpPr>
        <dsp:cNvPr id="0" name=""/>
        <dsp:cNvSpPr/>
      </dsp:nvSpPr>
      <dsp:spPr>
        <a:xfrm>
          <a:off x="721417" y="49865"/>
          <a:ext cx="901193" cy="360477"/>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marL="0" lvl="0" indent="0" algn="ctr" defTabSz="844550">
            <a:lnSpc>
              <a:spcPct val="90000"/>
            </a:lnSpc>
            <a:spcBef>
              <a:spcPct val="0"/>
            </a:spcBef>
            <a:spcAft>
              <a:spcPct val="35000"/>
            </a:spcAft>
            <a:buNone/>
          </a:pPr>
          <a:r>
            <a:rPr lang="en-US" sz="1900" kern="1200"/>
            <a:t>C2</a:t>
          </a:r>
        </a:p>
      </dsp:txBody>
      <dsp:txXfrm>
        <a:off x="901656" y="49865"/>
        <a:ext cx="540716" cy="360477"/>
      </dsp:txXfrm>
    </dsp:sp>
    <dsp:sp modelId="{FF891C66-B192-D34A-8572-EE149381A623}">
      <dsp:nvSpPr>
        <dsp:cNvPr id="0" name=""/>
        <dsp:cNvSpPr/>
      </dsp:nvSpPr>
      <dsp:spPr>
        <a:xfrm>
          <a:off x="1442372" y="49865"/>
          <a:ext cx="901193" cy="360477"/>
        </a:xfrm>
        <a:prstGeom prst="chevr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marL="0" lvl="0" indent="0" algn="ctr" defTabSz="844550">
            <a:lnSpc>
              <a:spcPct val="90000"/>
            </a:lnSpc>
            <a:spcBef>
              <a:spcPct val="0"/>
            </a:spcBef>
            <a:spcAft>
              <a:spcPct val="35000"/>
            </a:spcAft>
            <a:buNone/>
          </a:pPr>
          <a:r>
            <a:rPr lang="en-US" sz="1900" kern="1200"/>
            <a:t>C3</a:t>
          </a:r>
        </a:p>
      </dsp:txBody>
      <dsp:txXfrm>
        <a:off x="1622611" y="49865"/>
        <a:ext cx="540716" cy="360477"/>
      </dsp:txXfrm>
    </dsp:sp>
    <dsp:sp modelId="{2471CF21-B63C-F245-992C-89BEB5807936}">
      <dsp:nvSpPr>
        <dsp:cNvPr id="0" name=""/>
        <dsp:cNvSpPr/>
      </dsp:nvSpPr>
      <dsp:spPr>
        <a:xfrm>
          <a:off x="2163327" y="49865"/>
          <a:ext cx="901193" cy="360477"/>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marL="0" lvl="0" indent="0" algn="ctr" defTabSz="844550">
            <a:lnSpc>
              <a:spcPct val="90000"/>
            </a:lnSpc>
            <a:spcBef>
              <a:spcPct val="0"/>
            </a:spcBef>
            <a:spcAft>
              <a:spcPct val="35000"/>
            </a:spcAft>
            <a:buNone/>
          </a:pPr>
          <a:r>
            <a:rPr lang="en-US" sz="1900" kern="1200"/>
            <a:t>C4</a:t>
          </a:r>
        </a:p>
      </dsp:txBody>
      <dsp:txXfrm>
        <a:off x="2343566" y="49865"/>
        <a:ext cx="540716" cy="360477"/>
      </dsp:txXfrm>
    </dsp:sp>
    <dsp:sp modelId="{99775409-CC13-A847-B295-C6B6E3987BF5}">
      <dsp:nvSpPr>
        <dsp:cNvPr id="0" name=""/>
        <dsp:cNvSpPr/>
      </dsp:nvSpPr>
      <dsp:spPr>
        <a:xfrm>
          <a:off x="2884282" y="49865"/>
          <a:ext cx="901193" cy="360477"/>
        </a:xfrm>
        <a:prstGeom prst="chevron">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marL="0" lvl="0" indent="0" algn="ctr" defTabSz="844550">
            <a:lnSpc>
              <a:spcPct val="90000"/>
            </a:lnSpc>
            <a:spcBef>
              <a:spcPct val="0"/>
            </a:spcBef>
            <a:spcAft>
              <a:spcPct val="35000"/>
            </a:spcAft>
            <a:buNone/>
          </a:pPr>
          <a:r>
            <a:rPr lang="en-US" sz="1900" kern="1200"/>
            <a:t>C5</a:t>
          </a:r>
        </a:p>
      </dsp:txBody>
      <dsp:txXfrm>
        <a:off x="3064521" y="49865"/>
        <a:ext cx="540716" cy="3604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7B8E47-4FFA-7744-8395-C3C547EE1A3B}">
      <dsp:nvSpPr>
        <dsp:cNvPr id="0" name=""/>
        <dsp:cNvSpPr/>
      </dsp:nvSpPr>
      <dsp:spPr>
        <a:xfrm>
          <a:off x="1614190" y="130446"/>
          <a:ext cx="1953220" cy="976610"/>
        </a:xfrm>
        <a:prstGeom prst="roundRect">
          <a:avLst>
            <a:gd name="adj" fmla="val 10000"/>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domain.yml</a:t>
          </a:r>
        </a:p>
      </dsp:txBody>
      <dsp:txXfrm>
        <a:off x="1642794" y="159050"/>
        <a:ext cx="1896012" cy="919402"/>
      </dsp:txXfrm>
    </dsp:sp>
    <dsp:sp modelId="{1E1FF23D-44CF-134A-B786-A679445E27B4}">
      <dsp:nvSpPr>
        <dsp:cNvPr id="0" name=""/>
        <dsp:cNvSpPr/>
      </dsp:nvSpPr>
      <dsp:spPr>
        <a:xfrm rot="3600000">
          <a:off x="2888055" y="1845127"/>
          <a:ext cx="1018932" cy="341813"/>
        </a:xfrm>
        <a:prstGeom prst="lef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2990599" y="1913490"/>
        <a:ext cx="813844" cy="205087"/>
      </dsp:txXfrm>
    </dsp:sp>
    <dsp:sp modelId="{0455DC8A-53E5-1343-B8BF-85AA33B24529}">
      <dsp:nvSpPr>
        <dsp:cNvPr id="0" name=""/>
        <dsp:cNvSpPr/>
      </dsp:nvSpPr>
      <dsp:spPr>
        <a:xfrm>
          <a:off x="3227633" y="2925011"/>
          <a:ext cx="1953220" cy="97661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stories.md</a:t>
          </a:r>
        </a:p>
      </dsp:txBody>
      <dsp:txXfrm>
        <a:off x="3256237" y="2953615"/>
        <a:ext cx="1896012" cy="919402"/>
      </dsp:txXfrm>
    </dsp:sp>
    <dsp:sp modelId="{D15B1A41-AA7A-3148-BF71-ECE29F375775}">
      <dsp:nvSpPr>
        <dsp:cNvPr id="0" name=""/>
        <dsp:cNvSpPr/>
      </dsp:nvSpPr>
      <dsp:spPr>
        <a:xfrm rot="10800000">
          <a:off x="2081334" y="3242409"/>
          <a:ext cx="1018932" cy="341813"/>
        </a:xfrm>
        <a:prstGeom prst="lef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2183878" y="3310772"/>
        <a:ext cx="813844" cy="205087"/>
      </dsp:txXfrm>
    </dsp:sp>
    <dsp:sp modelId="{E819BECD-FD04-F248-817B-82D8FE608E61}">
      <dsp:nvSpPr>
        <dsp:cNvPr id="0" name=""/>
        <dsp:cNvSpPr/>
      </dsp:nvSpPr>
      <dsp:spPr>
        <a:xfrm>
          <a:off x="747" y="2925011"/>
          <a:ext cx="1953220" cy="976610"/>
        </a:xfrm>
        <a:prstGeom prst="roundRect">
          <a:avLst>
            <a:gd name="adj" fmla="val 10000"/>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nlu.md</a:t>
          </a:r>
        </a:p>
      </dsp:txBody>
      <dsp:txXfrm>
        <a:off x="29351" y="2953615"/>
        <a:ext cx="1896012" cy="919402"/>
      </dsp:txXfrm>
    </dsp:sp>
    <dsp:sp modelId="{9E6CE1C8-DD8C-2B45-85C5-0BA6A9CE7208}">
      <dsp:nvSpPr>
        <dsp:cNvPr id="0" name=""/>
        <dsp:cNvSpPr/>
      </dsp:nvSpPr>
      <dsp:spPr>
        <a:xfrm rot="18000000">
          <a:off x="1274613" y="1845127"/>
          <a:ext cx="1018932" cy="341813"/>
        </a:xfrm>
        <a:prstGeom prst="lef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377157" y="1913490"/>
        <a:ext cx="813844" cy="2050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4875D6-90AE-394D-B836-FD1C15A105B0}">
      <dsp:nvSpPr>
        <dsp:cNvPr id="0" name=""/>
        <dsp:cNvSpPr/>
      </dsp:nvSpPr>
      <dsp:spPr>
        <a:xfrm>
          <a:off x="5253696" y="1459134"/>
          <a:ext cx="180743" cy="2288913"/>
        </a:xfrm>
        <a:custGeom>
          <a:avLst/>
          <a:gdLst/>
          <a:ahLst/>
          <a:cxnLst/>
          <a:rect l="0" t="0" r="0" b="0"/>
          <a:pathLst>
            <a:path>
              <a:moveTo>
                <a:pt x="0" y="0"/>
              </a:moveTo>
              <a:lnTo>
                <a:pt x="0" y="2288913"/>
              </a:lnTo>
              <a:lnTo>
                <a:pt x="180743" y="2288913"/>
              </a:lnTo>
            </a:path>
          </a:pathLst>
        </a:custGeom>
        <a:noFill/>
        <a:ln w="25400" cap="flat" cmpd="sng" algn="ctr">
          <a:solidFill>
            <a:schemeClr val="bg2"/>
          </a:solidFill>
          <a:prstDash val="solid"/>
        </a:ln>
        <a:effectLst/>
      </dsp:spPr>
      <dsp:style>
        <a:lnRef idx="2">
          <a:scrgbClr r="0" g="0" b="0"/>
        </a:lnRef>
        <a:fillRef idx="0">
          <a:scrgbClr r="0" g="0" b="0"/>
        </a:fillRef>
        <a:effectRef idx="0">
          <a:scrgbClr r="0" g="0" b="0"/>
        </a:effectRef>
        <a:fontRef idx="minor"/>
      </dsp:style>
    </dsp:sp>
    <dsp:sp modelId="{4715F117-B3C6-EB46-9E8A-F8F9B486E964}">
      <dsp:nvSpPr>
        <dsp:cNvPr id="0" name=""/>
        <dsp:cNvSpPr/>
      </dsp:nvSpPr>
      <dsp:spPr>
        <a:xfrm>
          <a:off x="5253696" y="1459134"/>
          <a:ext cx="180743" cy="1433393"/>
        </a:xfrm>
        <a:custGeom>
          <a:avLst/>
          <a:gdLst/>
          <a:ahLst/>
          <a:cxnLst/>
          <a:rect l="0" t="0" r="0" b="0"/>
          <a:pathLst>
            <a:path>
              <a:moveTo>
                <a:pt x="0" y="0"/>
              </a:moveTo>
              <a:lnTo>
                <a:pt x="0" y="1433393"/>
              </a:lnTo>
              <a:lnTo>
                <a:pt x="180743" y="1433393"/>
              </a:lnTo>
            </a:path>
          </a:pathLst>
        </a:custGeom>
        <a:noFill/>
        <a:ln w="25400" cap="flat" cmpd="sng" algn="ctr">
          <a:solidFill>
            <a:schemeClr val="bg2"/>
          </a:solidFill>
          <a:prstDash val="solid"/>
        </a:ln>
        <a:effectLst/>
      </dsp:spPr>
      <dsp:style>
        <a:lnRef idx="2">
          <a:scrgbClr r="0" g="0" b="0"/>
        </a:lnRef>
        <a:fillRef idx="0">
          <a:scrgbClr r="0" g="0" b="0"/>
        </a:fillRef>
        <a:effectRef idx="0">
          <a:scrgbClr r="0" g="0" b="0"/>
        </a:effectRef>
        <a:fontRef idx="minor"/>
      </dsp:style>
    </dsp:sp>
    <dsp:sp modelId="{649F88BB-13B2-7541-A074-F4DF1F09A717}">
      <dsp:nvSpPr>
        <dsp:cNvPr id="0" name=""/>
        <dsp:cNvSpPr/>
      </dsp:nvSpPr>
      <dsp:spPr>
        <a:xfrm>
          <a:off x="5253696" y="1459134"/>
          <a:ext cx="180743" cy="577873"/>
        </a:xfrm>
        <a:custGeom>
          <a:avLst/>
          <a:gdLst/>
          <a:ahLst/>
          <a:cxnLst/>
          <a:rect l="0" t="0" r="0" b="0"/>
          <a:pathLst>
            <a:path>
              <a:moveTo>
                <a:pt x="0" y="0"/>
              </a:moveTo>
              <a:lnTo>
                <a:pt x="0" y="577873"/>
              </a:lnTo>
              <a:lnTo>
                <a:pt x="180743" y="577873"/>
              </a:lnTo>
            </a:path>
          </a:pathLst>
        </a:custGeom>
        <a:noFill/>
        <a:ln w="25400" cap="flat" cmpd="sng" algn="ctr">
          <a:solidFill>
            <a:schemeClr val="bg2"/>
          </a:solidFill>
          <a:prstDash val="solid"/>
        </a:ln>
        <a:effectLst/>
      </dsp:spPr>
      <dsp:style>
        <a:lnRef idx="2">
          <a:scrgbClr r="0" g="0" b="0"/>
        </a:lnRef>
        <a:fillRef idx="0">
          <a:scrgbClr r="0" g="0" b="0"/>
        </a:fillRef>
        <a:effectRef idx="0">
          <a:scrgbClr r="0" g="0" b="0"/>
        </a:effectRef>
        <a:fontRef idx="minor"/>
      </dsp:style>
    </dsp:sp>
    <dsp:sp modelId="{D337C67B-D3F4-D841-BEE1-06AD1AEDFFD0}">
      <dsp:nvSpPr>
        <dsp:cNvPr id="0" name=""/>
        <dsp:cNvSpPr/>
      </dsp:nvSpPr>
      <dsp:spPr>
        <a:xfrm>
          <a:off x="3548681" y="603614"/>
          <a:ext cx="2186997" cy="253041"/>
        </a:xfrm>
        <a:custGeom>
          <a:avLst/>
          <a:gdLst/>
          <a:ahLst/>
          <a:cxnLst/>
          <a:rect l="0" t="0" r="0" b="0"/>
          <a:pathLst>
            <a:path>
              <a:moveTo>
                <a:pt x="0" y="0"/>
              </a:moveTo>
              <a:lnTo>
                <a:pt x="0" y="126520"/>
              </a:lnTo>
              <a:lnTo>
                <a:pt x="2186997" y="126520"/>
              </a:lnTo>
              <a:lnTo>
                <a:pt x="2186997" y="253041"/>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97A47C-E8FA-F741-ACEF-F37C58A2D6E1}">
      <dsp:nvSpPr>
        <dsp:cNvPr id="0" name=""/>
        <dsp:cNvSpPr/>
      </dsp:nvSpPr>
      <dsp:spPr>
        <a:xfrm>
          <a:off x="3548681" y="603614"/>
          <a:ext cx="728999" cy="253041"/>
        </a:xfrm>
        <a:custGeom>
          <a:avLst/>
          <a:gdLst/>
          <a:ahLst/>
          <a:cxnLst/>
          <a:rect l="0" t="0" r="0" b="0"/>
          <a:pathLst>
            <a:path>
              <a:moveTo>
                <a:pt x="0" y="0"/>
              </a:moveTo>
              <a:lnTo>
                <a:pt x="0" y="126520"/>
              </a:lnTo>
              <a:lnTo>
                <a:pt x="728999" y="126520"/>
              </a:lnTo>
              <a:lnTo>
                <a:pt x="728999" y="253041"/>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75F549E-088F-6C4B-844F-C1B4FB839985}">
      <dsp:nvSpPr>
        <dsp:cNvPr id="0" name=""/>
        <dsp:cNvSpPr/>
      </dsp:nvSpPr>
      <dsp:spPr>
        <a:xfrm>
          <a:off x="2819682" y="603614"/>
          <a:ext cx="728999" cy="253041"/>
        </a:xfrm>
        <a:custGeom>
          <a:avLst/>
          <a:gdLst/>
          <a:ahLst/>
          <a:cxnLst/>
          <a:rect l="0" t="0" r="0" b="0"/>
          <a:pathLst>
            <a:path>
              <a:moveTo>
                <a:pt x="728999" y="0"/>
              </a:moveTo>
              <a:lnTo>
                <a:pt x="728999" y="126520"/>
              </a:lnTo>
              <a:lnTo>
                <a:pt x="0" y="126520"/>
              </a:lnTo>
              <a:lnTo>
                <a:pt x="0" y="253041"/>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2E7754-0B22-014C-A43A-381AC4B78EDE}">
      <dsp:nvSpPr>
        <dsp:cNvPr id="0" name=""/>
        <dsp:cNvSpPr/>
      </dsp:nvSpPr>
      <dsp:spPr>
        <a:xfrm>
          <a:off x="1608699" y="2314653"/>
          <a:ext cx="180743" cy="2265320"/>
        </a:xfrm>
        <a:custGeom>
          <a:avLst/>
          <a:gdLst/>
          <a:ahLst/>
          <a:cxnLst/>
          <a:rect l="0" t="0" r="0" b="0"/>
          <a:pathLst>
            <a:path>
              <a:moveTo>
                <a:pt x="0" y="0"/>
              </a:moveTo>
              <a:lnTo>
                <a:pt x="0" y="2265320"/>
              </a:lnTo>
              <a:lnTo>
                <a:pt x="180743" y="226532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F0BC60-1192-7746-8B4E-94E79CA25653}">
      <dsp:nvSpPr>
        <dsp:cNvPr id="0" name=""/>
        <dsp:cNvSpPr/>
      </dsp:nvSpPr>
      <dsp:spPr>
        <a:xfrm>
          <a:off x="1608699" y="2314653"/>
          <a:ext cx="180743" cy="1409800"/>
        </a:xfrm>
        <a:custGeom>
          <a:avLst/>
          <a:gdLst/>
          <a:ahLst/>
          <a:cxnLst/>
          <a:rect l="0" t="0" r="0" b="0"/>
          <a:pathLst>
            <a:path>
              <a:moveTo>
                <a:pt x="0" y="0"/>
              </a:moveTo>
              <a:lnTo>
                <a:pt x="0" y="1409800"/>
              </a:lnTo>
              <a:lnTo>
                <a:pt x="180743" y="140980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057AD2-DE61-3A45-BA6E-0157FB9D6C84}">
      <dsp:nvSpPr>
        <dsp:cNvPr id="0" name=""/>
        <dsp:cNvSpPr/>
      </dsp:nvSpPr>
      <dsp:spPr>
        <a:xfrm>
          <a:off x="1608699" y="2314653"/>
          <a:ext cx="180743" cy="554280"/>
        </a:xfrm>
        <a:custGeom>
          <a:avLst/>
          <a:gdLst/>
          <a:ahLst/>
          <a:cxnLst/>
          <a:rect l="0" t="0" r="0" b="0"/>
          <a:pathLst>
            <a:path>
              <a:moveTo>
                <a:pt x="0" y="0"/>
              </a:moveTo>
              <a:lnTo>
                <a:pt x="0" y="554280"/>
              </a:lnTo>
              <a:lnTo>
                <a:pt x="180743" y="55428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EF8154-5E51-9746-B227-B77BCE265CA1}">
      <dsp:nvSpPr>
        <dsp:cNvPr id="0" name=""/>
        <dsp:cNvSpPr/>
      </dsp:nvSpPr>
      <dsp:spPr>
        <a:xfrm>
          <a:off x="1361683" y="1459134"/>
          <a:ext cx="728999" cy="253041"/>
        </a:xfrm>
        <a:custGeom>
          <a:avLst/>
          <a:gdLst/>
          <a:ahLst/>
          <a:cxnLst/>
          <a:rect l="0" t="0" r="0" b="0"/>
          <a:pathLst>
            <a:path>
              <a:moveTo>
                <a:pt x="0" y="0"/>
              </a:moveTo>
              <a:lnTo>
                <a:pt x="0" y="126520"/>
              </a:lnTo>
              <a:lnTo>
                <a:pt x="728999" y="126520"/>
              </a:lnTo>
              <a:lnTo>
                <a:pt x="728999" y="253041"/>
              </a:lnTo>
            </a:path>
          </a:pathLst>
        </a:custGeom>
        <a:noFill/>
        <a:ln w="25400" cap="flat" cmpd="sng" algn="ctr">
          <a:solidFill>
            <a:schemeClr val="bg2"/>
          </a:solidFill>
          <a:prstDash val="solid"/>
        </a:ln>
        <a:effectLst/>
      </dsp:spPr>
      <dsp:style>
        <a:lnRef idx="2">
          <a:scrgbClr r="0" g="0" b="0"/>
        </a:lnRef>
        <a:fillRef idx="0">
          <a:scrgbClr r="0" g="0" b="0"/>
        </a:fillRef>
        <a:effectRef idx="0">
          <a:scrgbClr r="0" g="0" b="0"/>
        </a:effectRef>
        <a:fontRef idx="minor"/>
      </dsp:style>
    </dsp:sp>
    <dsp:sp modelId="{5CC77E8D-CE9E-404F-B6E5-7F3B3D354D85}">
      <dsp:nvSpPr>
        <dsp:cNvPr id="0" name=""/>
        <dsp:cNvSpPr/>
      </dsp:nvSpPr>
      <dsp:spPr>
        <a:xfrm>
          <a:off x="150701" y="2314653"/>
          <a:ext cx="180743" cy="2265320"/>
        </a:xfrm>
        <a:custGeom>
          <a:avLst/>
          <a:gdLst/>
          <a:ahLst/>
          <a:cxnLst/>
          <a:rect l="0" t="0" r="0" b="0"/>
          <a:pathLst>
            <a:path>
              <a:moveTo>
                <a:pt x="0" y="0"/>
              </a:moveTo>
              <a:lnTo>
                <a:pt x="0" y="2265320"/>
              </a:lnTo>
              <a:lnTo>
                <a:pt x="180743" y="226532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FC512B9-F778-BA44-BEAE-481F0CF49103}">
      <dsp:nvSpPr>
        <dsp:cNvPr id="0" name=""/>
        <dsp:cNvSpPr/>
      </dsp:nvSpPr>
      <dsp:spPr>
        <a:xfrm>
          <a:off x="150701" y="2314653"/>
          <a:ext cx="180743" cy="1409800"/>
        </a:xfrm>
        <a:custGeom>
          <a:avLst/>
          <a:gdLst/>
          <a:ahLst/>
          <a:cxnLst/>
          <a:rect l="0" t="0" r="0" b="0"/>
          <a:pathLst>
            <a:path>
              <a:moveTo>
                <a:pt x="0" y="0"/>
              </a:moveTo>
              <a:lnTo>
                <a:pt x="0" y="1409800"/>
              </a:lnTo>
              <a:lnTo>
                <a:pt x="180743" y="140980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1B5431-7770-2841-B5A7-A0DB4B47CB6F}">
      <dsp:nvSpPr>
        <dsp:cNvPr id="0" name=""/>
        <dsp:cNvSpPr/>
      </dsp:nvSpPr>
      <dsp:spPr>
        <a:xfrm>
          <a:off x="150701" y="2314653"/>
          <a:ext cx="180743" cy="554280"/>
        </a:xfrm>
        <a:custGeom>
          <a:avLst/>
          <a:gdLst/>
          <a:ahLst/>
          <a:cxnLst/>
          <a:rect l="0" t="0" r="0" b="0"/>
          <a:pathLst>
            <a:path>
              <a:moveTo>
                <a:pt x="0" y="0"/>
              </a:moveTo>
              <a:lnTo>
                <a:pt x="0" y="554280"/>
              </a:lnTo>
              <a:lnTo>
                <a:pt x="180743" y="55428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203822-DF90-1643-8C7C-E88F26F7898B}">
      <dsp:nvSpPr>
        <dsp:cNvPr id="0" name=""/>
        <dsp:cNvSpPr/>
      </dsp:nvSpPr>
      <dsp:spPr>
        <a:xfrm>
          <a:off x="632684" y="1459134"/>
          <a:ext cx="728999" cy="253041"/>
        </a:xfrm>
        <a:custGeom>
          <a:avLst/>
          <a:gdLst/>
          <a:ahLst/>
          <a:cxnLst/>
          <a:rect l="0" t="0" r="0" b="0"/>
          <a:pathLst>
            <a:path>
              <a:moveTo>
                <a:pt x="728999" y="0"/>
              </a:moveTo>
              <a:lnTo>
                <a:pt x="728999" y="126520"/>
              </a:lnTo>
              <a:lnTo>
                <a:pt x="0" y="126520"/>
              </a:lnTo>
              <a:lnTo>
                <a:pt x="0" y="253041"/>
              </a:lnTo>
            </a:path>
          </a:pathLst>
        </a:custGeom>
        <a:noFill/>
        <a:ln w="25400" cap="flat" cmpd="sng" algn="ctr">
          <a:solidFill>
            <a:schemeClr val="bg2"/>
          </a:solidFill>
          <a:prstDash val="solid"/>
        </a:ln>
        <a:effectLst/>
      </dsp:spPr>
      <dsp:style>
        <a:lnRef idx="2">
          <a:scrgbClr r="0" g="0" b="0"/>
        </a:lnRef>
        <a:fillRef idx="0">
          <a:scrgbClr r="0" g="0" b="0"/>
        </a:fillRef>
        <a:effectRef idx="0">
          <a:scrgbClr r="0" g="0" b="0"/>
        </a:effectRef>
        <a:fontRef idx="minor"/>
      </dsp:style>
    </dsp:sp>
    <dsp:sp modelId="{AD38D584-8A9D-0044-B968-EF57DF59ED47}">
      <dsp:nvSpPr>
        <dsp:cNvPr id="0" name=""/>
        <dsp:cNvSpPr/>
      </dsp:nvSpPr>
      <dsp:spPr>
        <a:xfrm>
          <a:off x="1361683" y="603614"/>
          <a:ext cx="2186997" cy="253041"/>
        </a:xfrm>
        <a:custGeom>
          <a:avLst/>
          <a:gdLst/>
          <a:ahLst/>
          <a:cxnLst/>
          <a:rect l="0" t="0" r="0" b="0"/>
          <a:pathLst>
            <a:path>
              <a:moveTo>
                <a:pt x="2186997" y="0"/>
              </a:moveTo>
              <a:lnTo>
                <a:pt x="2186997" y="126520"/>
              </a:lnTo>
              <a:lnTo>
                <a:pt x="0" y="126520"/>
              </a:lnTo>
              <a:lnTo>
                <a:pt x="0" y="253041"/>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A22A4E-81EC-0E4F-BB9B-38FD42F408C5}">
      <dsp:nvSpPr>
        <dsp:cNvPr id="0" name=""/>
        <dsp:cNvSpPr/>
      </dsp:nvSpPr>
      <dsp:spPr>
        <a:xfrm>
          <a:off x="2946202" y="1135"/>
          <a:ext cx="1204957" cy="602478"/>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Project</a:t>
          </a:r>
        </a:p>
      </dsp:txBody>
      <dsp:txXfrm>
        <a:off x="2946202" y="1135"/>
        <a:ext cx="1204957" cy="602478"/>
      </dsp:txXfrm>
    </dsp:sp>
    <dsp:sp modelId="{A1F38E88-7BC4-6F4D-90CD-6D19C6E4F7DF}">
      <dsp:nvSpPr>
        <dsp:cNvPr id="0" name=""/>
        <dsp:cNvSpPr/>
      </dsp:nvSpPr>
      <dsp:spPr>
        <a:xfrm>
          <a:off x="759204" y="856655"/>
          <a:ext cx="1204957" cy="60247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data</a:t>
          </a:r>
        </a:p>
      </dsp:txBody>
      <dsp:txXfrm>
        <a:off x="759204" y="856655"/>
        <a:ext cx="1204957" cy="602478"/>
      </dsp:txXfrm>
    </dsp:sp>
    <dsp:sp modelId="{9F7C3D45-4A3F-E344-B4BF-579D7F1D172F}">
      <dsp:nvSpPr>
        <dsp:cNvPr id="0" name=""/>
        <dsp:cNvSpPr/>
      </dsp:nvSpPr>
      <dsp:spPr>
        <a:xfrm>
          <a:off x="30205" y="1712175"/>
          <a:ext cx="1204957" cy="602478"/>
        </a:xfrm>
        <a:prstGeom prst="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core</a:t>
          </a:r>
        </a:p>
      </dsp:txBody>
      <dsp:txXfrm>
        <a:off x="30205" y="1712175"/>
        <a:ext cx="1204957" cy="602478"/>
      </dsp:txXfrm>
    </dsp:sp>
    <dsp:sp modelId="{7124C4FB-6FF2-2246-AD4D-460CF5D8A524}">
      <dsp:nvSpPr>
        <dsp:cNvPr id="0" name=""/>
        <dsp:cNvSpPr/>
      </dsp:nvSpPr>
      <dsp:spPr>
        <a:xfrm>
          <a:off x="331444" y="2567695"/>
          <a:ext cx="1204957" cy="60247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chao_hoi.md</a:t>
          </a:r>
        </a:p>
      </dsp:txBody>
      <dsp:txXfrm>
        <a:off x="331444" y="2567695"/>
        <a:ext cx="1204957" cy="602478"/>
      </dsp:txXfrm>
    </dsp:sp>
    <dsp:sp modelId="{61BD31BE-F90E-D044-A6A0-9FE45FD76DD1}">
      <dsp:nvSpPr>
        <dsp:cNvPr id="0" name=""/>
        <dsp:cNvSpPr/>
      </dsp:nvSpPr>
      <dsp:spPr>
        <a:xfrm>
          <a:off x="331444" y="3423214"/>
          <a:ext cx="1204957" cy="60247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mua_ban.md</a:t>
          </a:r>
        </a:p>
      </dsp:txBody>
      <dsp:txXfrm>
        <a:off x="331444" y="3423214"/>
        <a:ext cx="1204957" cy="602478"/>
      </dsp:txXfrm>
    </dsp:sp>
    <dsp:sp modelId="{E8EF6A17-49AB-0040-BEDA-7A9DB71C32B9}">
      <dsp:nvSpPr>
        <dsp:cNvPr id="0" name=""/>
        <dsp:cNvSpPr/>
      </dsp:nvSpPr>
      <dsp:spPr>
        <a:xfrm>
          <a:off x="331444" y="4278734"/>
          <a:ext cx="1204957" cy="60247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khieu_nai.md</a:t>
          </a:r>
        </a:p>
      </dsp:txBody>
      <dsp:txXfrm>
        <a:off x="331444" y="4278734"/>
        <a:ext cx="1204957" cy="602478"/>
      </dsp:txXfrm>
    </dsp:sp>
    <dsp:sp modelId="{24F8D2E1-6840-D140-B3FB-7537B80F958C}">
      <dsp:nvSpPr>
        <dsp:cNvPr id="0" name=""/>
        <dsp:cNvSpPr/>
      </dsp:nvSpPr>
      <dsp:spPr>
        <a:xfrm>
          <a:off x="1488204" y="1712175"/>
          <a:ext cx="1204957" cy="602478"/>
        </a:xfrm>
        <a:prstGeom prst="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nlu</a:t>
          </a:r>
        </a:p>
      </dsp:txBody>
      <dsp:txXfrm>
        <a:off x="1488204" y="1712175"/>
        <a:ext cx="1204957" cy="602478"/>
      </dsp:txXfrm>
    </dsp:sp>
    <dsp:sp modelId="{B7097492-77B7-9240-8609-3198A95063BC}">
      <dsp:nvSpPr>
        <dsp:cNvPr id="0" name=""/>
        <dsp:cNvSpPr/>
      </dsp:nvSpPr>
      <dsp:spPr>
        <a:xfrm>
          <a:off x="1789443" y="2567695"/>
          <a:ext cx="1204957" cy="60247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chao_hoi.md</a:t>
          </a:r>
        </a:p>
      </dsp:txBody>
      <dsp:txXfrm>
        <a:off x="1789443" y="2567695"/>
        <a:ext cx="1204957" cy="602478"/>
      </dsp:txXfrm>
    </dsp:sp>
    <dsp:sp modelId="{E4884263-794C-B34D-92E3-58B9F6BC4F72}">
      <dsp:nvSpPr>
        <dsp:cNvPr id="0" name=""/>
        <dsp:cNvSpPr/>
      </dsp:nvSpPr>
      <dsp:spPr>
        <a:xfrm>
          <a:off x="1789443" y="3423214"/>
          <a:ext cx="1204957" cy="60247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mua_ban.md</a:t>
          </a:r>
        </a:p>
      </dsp:txBody>
      <dsp:txXfrm>
        <a:off x="1789443" y="3423214"/>
        <a:ext cx="1204957" cy="602478"/>
      </dsp:txXfrm>
    </dsp:sp>
    <dsp:sp modelId="{64CA4022-05DA-7948-B623-115310B8A473}">
      <dsp:nvSpPr>
        <dsp:cNvPr id="0" name=""/>
        <dsp:cNvSpPr/>
      </dsp:nvSpPr>
      <dsp:spPr>
        <a:xfrm>
          <a:off x="1789443" y="4278734"/>
          <a:ext cx="1204957" cy="60247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khieu_nai.md</a:t>
          </a:r>
        </a:p>
      </dsp:txBody>
      <dsp:txXfrm>
        <a:off x="1789443" y="4278734"/>
        <a:ext cx="1204957" cy="602478"/>
      </dsp:txXfrm>
    </dsp:sp>
    <dsp:sp modelId="{BB7D4502-DDB3-5345-9B88-6A23BF69BB5B}">
      <dsp:nvSpPr>
        <dsp:cNvPr id="0" name=""/>
        <dsp:cNvSpPr/>
      </dsp:nvSpPr>
      <dsp:spPr>
        <a:xfrm>
          <a:off x="2217203" y="856655"/>
          <a:ext cx="1204957" cy="60247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domain.yml</a:t>
          </a:r>
        </a:p>
      </dsp:txBody>
      <dsp:txXfrm>
        <a:off x="2217203" y="856655"/>
        <a:ext cx="1204957" cy="602478"/>
      </dsp:txXfrm>
    </dsp:sp>
    <dsp:sp modelId="{CD0CD78D-CD86-7A4C-91FE-25F013242AD8}">
      <dsp:nvSpPr>
        <dsp:cNvPr id="0" name=""/>
        <dsp:cNvSpPr/>
      </dsp:nvSpPr>
      <dsp:spPr>
        <a:xfrm>
          <a:off x="3675202" y="856655"/>
          <a:ext cx="1204957" cy="60247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config.yml</a:t>
          </a:r>
        </a:p>
      </dsp:txBody>
      <dsp:txXfrm>
        <a:off x="3675202" y="856655"/>
        <a:ext cx="1204957" cy="602478"/>
      </dsp:txXfrm>
    </dsp:sp>
    <dsp:sp modelId="{A04CBE3D-AFEA-D94C-8396-0853A6BDEF2F}">
      <dsp:nvSpPr>
        <dsp:cNvPr id="0" name=""/>
        <dsp:cNvSpPr/>
      </dsp:nvSpPr>
      <dsp:spPr>
        <a:xfrm>
          <a:off x="5133200" y="856655"/>
          <a:ext cx="1204957" cy="60247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actions</a:t>
          </a:r>
        </a:p>
      </dsp:txBody>
      <dsp:txXfrm>
        <a:off x="5133200" y="856655"/>
        <a:ext cx="1204957" cy="602478"/>
      </dsp:txXfrm>
    </dsp:sp>
    <dsp:sp modelId="{0C5BCF5E-5FA2-384E-B263-E7FC9F8E0864}">
      <dsp:nvSpPr>
        <dsp:cNvPr id="0" name=""/>
        <dsp:cNvSpPr/>
      </dsp:nvSpPr>
      <dsp:spPr>
        <a:xfrm>
          <a:off x="5434440" y="1735768"/>
          <a:ext cx="1204957" cy="602478"/>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actionA.py</a:t>
          </a:r>
        </a:p>
      </dsp:txBody>
      <dsp:txXfrm>
        <a:off x="5434440" y="1735768"/>
        <a:ext cx="1204957" cy="602478"/>
      </dsp:txXfrm>
    </dsp:sp>
    <dsp:sp modelId="{6261A5C4-69D2-5D44-8E7D-90CDE18AC565}">
      <dsp:nvSpPr>
        <dsp:cNvPr id="0" name=""/>
        <dsp:cNvSpPr/>
      </dsp:nvSpPr>
      <dsp:spPr>
        <a:xfrm>
          <a:off x="5434440" y="2591288"/>
          <a:ext cx="1204957" cy="602478"/>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actionB.py</a:t>
          </a:r>
        </a:p>
      </dsp:txBody>
      <dsp:txXfrm>
        <a:off x="5434440" y="2591288"/>
        <a:ext cx="1204957" cy="602478"/>
      </dsp:txXfrm>
    </dsp:sp>
    <dsp:sp modelId="{6DAB4102-F902-1C47-A667-EAEF094C4360}">
      <dsp:nvSpPr>
        <dsp:cNvPr id="0" name=""/>
        <dsp:cNvSpPr/>
      </dsp:nvSpPr>
      <dsp:spPr>
        <a:xfrm>
          <a:off x="5434440" y="3446807"/>
          <a:ext cx="1204957" cy="602478"/>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actionC.py</a:t>
          </a:r>
        </a:p>
      </dsp:txBody>
      <dsp:txXfrm>
        <a:off x="5434440" y="3446807"/>
        <a:ext cx="1204957" cy="602478"/>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hatbotslife.com/chatbots-for-2020-17-interesting-use-cases-ce4376a3c122"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f54d8f6e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f54d8f6e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hlinkClick r:id="rId3"/>
              </a:rPr>
              <a:t>https://chatbotslife.com/chatbots-for-2020-17-interesting-use-cases-ce4376a3c122</a:t>
            </a:r>
            <a:endParaRPr lang="en-US"/>
          </a:p>
        </p:txBody>
      </p:sp>
    </p:spTree>
    <p:extLst>
      <p:ext uri="{BB962C8B-B14F-4D97-AF65-F5344CB8AC3E}">
        <p14:creationId xmlns:p14="http://schemas.microsoft.com/office/powerpoint/2010/main" val="2362997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70474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861403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67357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81866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420757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Font typeface="Verdana"/>
              <a:buNone/>
              <a:defRPr sz="4200">
                <a:solidFill>
                  <a:schemeClr val="dk2"/>
                </a:solidFill>
                <a:latin typeface="Verdana"/>
                <a:ea typeface="Verdana"/>
                <a:cs typeface="Verdana"/>
                <a:sym typeface="Verdana"/>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r>
              <a:rPr lang="en-US"/>
              <a:t>Click to edit Master title style</a:t>
            </a:r>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Font typeface="Verdana"/>
              <a:buNone/>
              <a:defRPr sz="1600">
                <a:latin typeface="Verdana"/>
                <a:ea typeface="Verdana"/>
                <a:cs typeface="Verdana"/>
                <a:sym typeface="Verdana"/>
              </a:defRPr>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r>
              <a:rPr lang="en-US"/>
              <a:t>Click to edit Master subtitle style</a:t>
            </a:r>
            <a:endParaRPr/>
          </a:p>
        </p:txBody>
      </p:sp>
      <p:pic>
        <p:nvPicPr>
          <p:cNvPr id="9" name="Google Shape;88;p13">
            <a:extLst>
              <a:ext uri="{FF2B5EF4-FFF2-40B4-BE49-F238E27FC236}">
                <a16:creationId xmlns:a16="http://schemas.microsoft.com/office/drawing/2014/main" id="{3811FFA8-94A8-3545-8FA8-AEFC1DD0A6FA}"/>
              </a:ext>
            </a:extLst>
          </p:cNvPr>
          <p:cNvPicPr preferRelativeResize="0"/>
          <p:nvPr userDrawn="1"/>
        </p:nvPicPr>
        <p:blipFill>
          <a:blip r:embed="rId2">
            <a:alphaModFix/>
          </a:blip>
          <a:stretch>
            <a:fillRect/>
          </a:stretch>
        </p:blipFill>
        <p:spPr>
          <a:xfrm>
            <a:off x="7987722" y="41560"/>
            <a:ext cx="1097280" cy="4046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EmptyBlack">
    <p:bg>
      <p:bgPr>
        <a:solidFill>
          <a:schemeClr val="bg2"/>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B192DB-C740-4947-A40F-B2CB5B7A4A47}"/>
              </a:ext>
            </a:extLst>
          </p:cNvPr>
          <p:cNvSpPr>
            <a:spLocks noGrp="1"/>
          </p:cNvSpPr>
          <p:nvPr>
            <p:ph sz="quarter" idx="10"/>
          </p:nvPr>
        </p:nvSpPr>
        <p:spPr>
          <a:xfrm>
            <a:off x="192088" y="203200"/>
            <a:ext cx="8729662" cy="4826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9015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r>
              <a:rPr lang="en-US"/>
              <a:t>Click to edit Master title style</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Lef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0BE2371-B43E-B949-A441-25404EB8CD5E}"/>
              </a:ext>
            </a:extLst>
          </p:cNvPr>
          <p:cNvSpPr>
            <a:spLocks noGrp="1"/>
          </p:cNvSpPr>
          <p:nvPr>
            <p:ph type="pic" sz="quarter" idx="11"/>
          </p:nvPr>
        </p:nvSpPr>
        <p:spPr>
          <a:xfrm>
            <a:off x="163961" y="145044"/>
            <a:ext cx="4962986" cy="4679204"/>
          </a:xfrm>
        </p:spPr>
        <p:txBody>
          <a:bodyPr/>
          <a:lstStyle>
            <a:lvl1pPr marL="146050" indent="0">
              <a:buFontTx/>
              <a:buNone/>
              <a:defRPr/>
            </a:lvl1pPr>
          </a:lstStyle>
          <a:p>
            <a:r>
              <a:rPr lang="en-US"/>
              <a:t>Click icon to add picture</a:t>
            </a:r>
          </a:p>
        </p:txBody>
      </p:sp>
      <p:sp>
        <p:nvSpPr>
          <p:cNvPr id="7" name="Text Placeholder 6">
            <a:extLst>
              <a:ext uri="{FF2B5EF4-FFF2-40B4-BE49-F238E27FC236}">
                <a16:creationId xmlns:a16="http://schemas.microsoft.com/office/drawing/2014/main" id="{54987891-ED52-B549-9825-24B03047D767}"/>
              </a:ext>
            </a:extLst>
          </p:cNvPr>
          <p:cNvSpPr>
            <a:spLocks noGrp="1"/>
          </p:cNvSpPr>
          <p:nvPr>
            <p:ph type="body" sz="quarter" idx="12" hasCustomPrompt="1"/>
          </p:nvPr>
        </p:nvSpPr>
        <p:spPr>
          <a:xfrm>
            <a:off x="163961" y="4824248"/>
            <a:ext cx="4962986" cy="258554"/>
          </a:xfrm>
        </p:spPr>
        <p:txBody>
          <a:bodyPr anchor="ctr"/>
          <a:lstStyle>
            <a:lvl1pPr marL="72000" indent="0">
              <a:lnSpc>
                <a:spcPct val="100000"/>
              </a:lnSpc>
              <a:buNone/>
              <a:defRPr sz="900" i="1"/>
            </a:lvl1pPr>
            <a:lvl2pPr marL="615950" indent="0">
              <a:buNone/>
              <a:defRPr/>
            </a:lvl2pPr>
            <a:lvl3pPr marL="1073150" indent="0">
              <a:buNone/>
              <a:defRPr/>
            </a:lvl3pPr>
            <a:lvl4pPr marL="1530350" indent="0">
              <a:buNone/>
              <a:defRPr/>
            </a:lvl4pPr>
            <a:lvl5pPr marL="1987550" indent="0">
              <a:buNone/>
              <a:defRPr/>
            </a:lvl5pPr>
          </a:lstStyle>
          <a:p>
            <a:pPr lvl="0"/>
            <a:r>
              <a:rPr lang="en-US"/>
              <a:t>Type image caption here</a:t>
            </a:r>
          </a:p>
        </p:txBody>
      </p:sp>
      <p:sp>
        <p:nvSpPr>
          <p:cNvPr id="9" name="Content Placeholder 8">
            <a:extLst>
              <a:ext uri="{FF2B5EF4-FFF2-40B4-BE49-F238E27FC236}">
                <a16:creationId xmlns:a16="http://schemas.microsoft.com/office/drawing/2014/main" id="{0C9758D7-06EA-8548-B716-D16B13FB3CF1}"/>
              </a:ext>
            </a:extLst>
          </p:cNvPr>
          <p:cNvSpPr>
            <a:spLocks noGrp="1"/>
          </p:cNvSpPr>
          <p:nvPr>
            <p:ph sz="quarter" idx="13"/>
          </p:nvPr>
        </p:nvSpPr>
        <p:spPr>
          <a:xfrm>
            <a:off x="5241169" y="145043"/>
            <a:ext cx="3795625" cy="49377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10003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Righ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0BE2371-B43E-B949-A441-25404EB8CD5E}"/>
              </a:ext>
            </a:extLst>
          </p:cNvPr>
          <p:cNvSpPr>
            <a:spLocks noGrp="1"/>
          </p:cNvSpPr>
          <p:nvPr>
            <p:ph type="pic" sz="quarter" idx="11"/>
          </p:nvPr>
        </p:nvSpPr>
        <p:spPr>
          <a:xfrm>
            <a:off x="4067503" y="94594"/>
            <a:ext cx="4962986" cy="4679204"/>
          </a:xfrm>
        </p:spPr>
        <p:txBody>
          <a:bodyPr/>
          <a:lstStyle>
            <a:lvl1pPr marL="146050" indent="0">
              <a:buFontTx/>
              <a:buNone/>
              <a:defRPr/>
            </a:lvl1pPr>
          </a:lstStyle>
          <a:p>
            <a:r>
              <a:rPr lang="en-US"/>
              <a:t>Click icon to add picture</a:t>
            </a:r>
          </a:p>
        </p:txBody>
      </p:sp>
      <p:sp>
        <p:nvSpPr>
          <p:cNvPr id="7" name="Text Placeholder 6">
            <a:extLst>
              <a:ext uri="{FF2B5EF4-FFF2-40B4-BE49-F238E27FC236}">
                <a16:creationId xmlns:a16="http://schemas.microsoft.com/office/drawing/2014/main" id="{54987891-ED52-B549-9825-24B03047D767}"/>
              </a:ext>
            </a:extLst>
          </p:cNvPr>
          <p:cNvSpPr>
            <a:spLocks noGrp="1"/>
          </p:cNvSpPr>
          <p:nvPr>
            <p:ph type="body" sz="quarter" idx="12" hasCustomPrompt="1"/>
          </p:nvPr>
        </p:nvSpPr>
        <p:spPr>
          <a:xfrm>
            <a:off x="4067503" y="4799024"/>
            <a:ext cx="4962986" cy="258554"/>
          </a:xfrm>
        </p:spPr>
        <p:txBody>
          <a:bodyPr anchor="ctr"/>
          <a:lstStyle>
            <a:lvl1pPr marL="72000" indent="0">
              <a:lnSpc>
                <a:spcPct val="100000"/>
              </a:lnSpc>
              <a:buNone/>
              <a:defRPr sz="900" i="1"/>
            </a:lvl1pPr>
            <a:lvl2pPr marL="615950" indent="0">
              <a:buNone/>
              <a:defRPr/>
            </a:lvl2pPr>
            <a:lvl3pPr marL="1073150" indent="0">
              <a:buNone/>
              <a:defRPr/>
            </a:lvl3pPr>
            <a:lvl4pPr marL="1530350" indent="0">
              <a:buNone/>
              <a:defRPr/>
            </a:lvl4pPr>
            <a:lvl5pPr marL="1987550" indent="0">
              <a:buNone/>
              <a:defRPr/>
            </a:lvl5pPr>
          </a:lstStyle>
          <a:p>
            <a:pPr lvl="0"/>
            <a:r>
              <a:rPr lang="en-US"/>
              <a:t>Type image caption here</a:t>
            </a:r>
          </a:p>
        </p:txBody>
      </p:sp>
      <p:sp>
        <p:nvSpPr>
          <p:cNvPr id="9" name="Content Placeholder 8">
            <a:extLst>
              <a:ext uri="{FF2B5EF4-FFF2-40B4-BE49-F238E27FC236}">
                <a16:creationId xmlns:a16="http://schemas.microsoft.com/office/drawing/2014/main" id="{0C9758D7-06EA-8548-B716-D16B13FB3CF1}"/>
              </a:ext>
            </a:extLst>
          </p:cNvPr>
          <p:cNvSpPr>
            <a:spLocks noGrp="1"/>
          </p:cNvSpPr>
          <p:nvPr>
            <p:ph sz="quarter" idx="13"/>
          </p:nvPr>
        </p:nvSpPr>
        <p:spPr>
          <a:xfrm>
            <a:off x="101610" y="94594"/>
            <a:ext cx="3858687" cy="49629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694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Blue Section">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Font typeface="Verdana"/>
              <a:buNone/>
              <a:defRPr sz="3600">
                <a:solidFill>
                  <a:schemeClr val="lt1"/>
                </a:solidFill>
                <a:latin typeface="Verdana"/>
                <a:ea typeface="Verdana"/>
                <a:cs typeface="Verdana"/>
                <a:sym typeface="Verdana"/>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r>
              <a:rPr lang="en-US"/>
              <a:t>Click to edit Master title style</a:t>
            </a:r>
            <a:endParaRPr/>
          </a:p>
        </p:txBody>
      </p:sp>
      <p:pic>
        <p:nvPicPr>
          <p:cNvPr id="3" name="Picture 2">
            <a:extLst>
              <a:ext uri="{FF2B5EF4-FFF2-40B4-BE49-F238E27FC236}">
                <a16:creationId xmlns:a16="http://schemas.microsoft.com/office/drawing/2014/main" id="{D0D8FDD8-271D-3F4F-A6BA-7E299901C490}"/>
              </a:ext>
            </a:extLst>
          </p:cNvPr>
          <p:cNvPicPr>
            <a:picLocks noChangeAspect="1"/>
          </p:cNvPicPr>
          <p:nvPr userDrawn="1"/>
        </p:nvPicPr>
        <p:blipFill>
          <a:blip r:embed="rId2"/>
          <a:stretch>
            <a:fillRect/>
          </a:stretch>
        </p:blipFill>
        <p:spPr>
          <a:xfrm>
            <a:off x="8569164" y="4590918"/>
            <a:ext cx="515380" cy="50213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reserve="1">
  <p:cSld name="Orange Section">
    <p:bg>
      <p:bgPr>
        <a:solidFill>
          <a:schemeClr val="accent3"/>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Font typeface="Verdana"/>
              <a:buNone/>
              <a:defRPr sz="3600">
                <a:solidFill>
                  <a:schemeClr val="lt1"/>
                </a:solidFill>
                <a:latin typeface="Verdana"/>
                <a:ea typeface="Verdana"/>
                <a:cs typeface="Verdana"/>
                <a:sym typeface="Verdana"/>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r>
              <a:rPr lang="en-US"/>
              <a:t>Click to edit Master title style</a:t>
            </a:r>
            <a:endParaRPr/>
          </a:p>
        </p:txBody>
      </p:sp>
      <p:pic>
        <p:nvPicPr>
          <p:cNvPr id="7" name="Picture 6">
            <a:extLst>
              <a:ext uri="{FF2B5EF4-FFF2-40B4-BE49-F238E27FC236}">
                <a16:creationId xmlns:a16="http://schemas.microsoft.com/office/drawing/2014/main" id="{A7AFBC8E-7897-F947-8EC6-CE38216743FB}"/>
              </a:ext>
            </a:extLst>
          </p:cNvPr>
          <p:cNvPicPr>
            <a:picLocks noChangeAspect="1"/>
          </p:cNvPicPr>
          <p:nvPr userDrawn="1"/>
        </p:nvPicPr>
        <p:blipFill>
          <a:blip r:embed="rId2"/>
          <a:stretch>
            <a:fillRect/>
          </a:stretch>
        </p:blipFill>
        <p:spPr>
          <a:xfrm>
            <a:off x="8569164" y="4590918"/>
            <a:ext cx="515380" cy="502132"/>
          </a:xfrm>
          <a:prstGeom prst="rect">
            <a:avLst/>
          </a:prstGeom>
        </p:spPr>
      </p:pic>
    </p:spTree>
    <p:extLst>
      <p:ext uri="{BB962C8B-B14F-4D97-AF65-F5344CB8AC3E}">
        <p14:creationId xmlns:p14="http://schemas.microsoft.com/office/powerpoint/2010/main" val="615167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reserve="1">
  <p:cSld name="1_Section header">
    <p:bg>
      <p:bgPr>
        <a:solidFill>
          <a:schemeClr val="bg2">
            <a:lumMod val="90000"/>
            <a:lumOff val="10000"/>
          </a:schemeClr>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Font typeface="Verdana"/>
              <a:buNone/>
              <a:defRPr sz="3600">
                <a:solidFill>
                  <a:schemeClr val="lt1"/>
                </a:solidFill>
                <a:latin typeface="Verdana"/>
                <a:ea typeface="Verdana"/>
                <a:cs typeface="Verdana"/>
                <a:sym typeface="Verdana"/>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r>
              <a:rPr lang="en-US"/>
              <a:t>Click to edit Master title style</a:t>
            </a:r>
            <a:endParaRPr/>
          </a:p>
        </p:txBody>
      </p:sp>
      <p:pic>
        <p:nvPicPr>
          <p:cNvPr id="3" name="Picture 2">
            <a:extLst>
              <a:ext uri="{FF2B5EF4-FFF2-40B4-BE49-F238E27FC236}">
                <a16:creationId xmlns:a16="http://schemas.microsoft.com/office/drawing/2014/main" id="{D0D8FDD8-271D-3F4F-A6BA-7E299901C490}"/>
              </a:ext>
            </a:extLst>
          </p:cNvPr>
          <p:cNvPicPr>
            <a:picLocks noChangeAspect="1"/>
          </p:cNvPicPr>
          <p:nvPr userDrawn="1"/>
        </p:nvPicPr>
        <p:blipFill>
          <a:blip r:embed="rId2"/>
          <a:stretch>
            <a:fillRect/>
          </a:stretch>
        </p:blipFill>
        <p:spPr>
          <a:xfrm>
            <a:off x="8569164" y="4590918"/>
            <a:ext cx="515380" cy="502132"/>
          </a:xfrm>
          <a:prstGeom prst="rect">
            <a:avLst/>
          </a:prstGeom>
        </p:spPr>
      </p:pic>
    </p:spTree>
    <p:extLst>
      <p:ext uri="{BB962C8B-B14F-4D97-AF65-F5344CB8AC3E}">
        <p14:creationId xmlns:p14="http://schemas.microsoft.com/office/powerpoint/2010/main" val="442516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reserve="1">
  <p:cSld name="Title and body">
    <p:spTree>
      <p:nvGrpSpPr>
        <p:cNvPr id="1" name="Shape 23"/>
        <p:cNvGrpSpPr/>
        <p:nvPr/>
      </p:nvGrpSpPr>
      <p:grpSpPr>
        <a:xfrm>
          <a:off x="0" y="0"/>
          <a:ext cx="0" cy="0"/>
          <a:chOff x="0" y="0"/>
          <a:chExt cx="0" cy="0"/>
        </a:xfrm>
      </p:grpSpPr>
      <p:sp>
        <p:nvSpPr>
          <p:cNvPr id="24" name="Google Shape;24;p4"/>
          <p:cNvSpPr/>
          <p:nvPr/>
        </p:nvSpPr>
        <p:spPr>
          <a:xfrm>
            <a:off x="0" y="0"/>
            <a:ext cx="9144000" cy="713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729442" y="77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235200" y="106650"/>
            <a:ext cx="87072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Font typeface="Verdana"/>
              <a:buNone/>
              <a:defRPr sz="2600">
                <a:solidFill>
                  <a:schemeClr val="dk2"/>
                </a:solidFill>
                <a:latin typeface="Verdana"/>
                <a:ea typeface="Verdana"/>
                <a:cs typeface="Verdana"/>
                <a:sym typeface="Verdana"/>
              </a:defRPr>
            </a:lvl1pPr>
            <a:lvl2pPr lvl="1">
              <a:spcBef>
                <a:spcPts val="0"/>
              </a:spcBef>
              <a:spcAft>
                <a:spcPts val="0"/>
              </a:spcAft>
              <a:buClr>
                <a:schemeClr val="dk2"/>
              </a:buClr>
              <a:buSzPts val="2600"/>
              <a:buFont typeface="Verdana"/>
              <a:buNone/>
              <a:defRPr sz="2600">
                <a:solidFill>
                  <a:schemeClr val="dk2"/>
                </a:solidFill>
                <a:latin typeface="Verdana"/>
                <a:ea typeface="Verdana"/>
                <a:cs typeface="Verdana"/>
                <a:sym typeface="Verdana"/>
              </a:defRPr>
            </a:lvl2pPr>
            <a:lvl3pPr lvl="2">
              <a:spcBef>
                <a:spcPts val="0"/>
              </a:spcBef>
              <a:spcAft>
                <a:spcPts val="0"/>
              </a:spcAft>
              <a:buClr>
                <a:schemeClr val="dk2"/>
              </a:buClr>
              <a:buSzPts val="2600"/>
              <a:buFont typeface="Verdana"/>
              <a:buNone/>
              <a:defRPr sz="2600">
                <a:solidFill>
                  <a:schemeClr val="dk2"/>
                </a:solidFill>
                <a:latin typeface="Verdana"/>
                <a:ea typeface="Verdana"/>
                <a:cs typeface="Verdana"/>
                <a:sym typeface="Verdana"/>
              </a:defRPr>
            </a:lvl3pPr>
            <a:lvl4pPr lvl="3">
              <a:spcBef>
                <a:spcPts val="0"/>
              </a:spcBef>
              <a:spcAft>
                <a:spcPts val="0"/>
              </a:spcAft>
              <a:buClr>
                <a:schemeClr val="dk2"/>
              </a:buClr>
              <a:buSzPts val="2600"/>
              <a:buFont typeface="Verdana"/>
              <a:buNone/>
              <a:defRPr sz="2600">
                <a:solidFill>
                  <a:schemeClr val="dk2"/>
                </a:solidFill>
                <a:latin typeface="Verdana"/>
                <a:ea typeface="Verdana"/>
                <a:cs typeface="Verdana"/>
                <a:sym typeface="Verdana"/>
              </a:defRPr>
            </a:lvl4pPr>
            <a:lvl5pPr lvl="4">
              <a:spcBef>
                <a:spcPts val="0"/>
              </a:spcBef>
              <a:spcAft>
                <a:spcPts val="0"/>
              </a:spcAft>
              <a:buClr>
                <a:schemeClr val="dk2"/>
              </a:buClr>
              <a:buSzPts val="2600"/>
              <a:buFont typeface="Verdana"/>
              <a:buNone/>
              <a:defRPr sz="2600">
                <a:solidFill>
                  <a:schemeClr val="dk2"/>
                </a:solidFill>
                <a:latin typeface="Verdana"/>
                <a:ea typeface="Verdana"/>
                <a:cs typeface="Verdana"/>
                <a:sym typeface="Verdana"/>
              </a:defRPr>
            </a:lvl5pPr>
            <a:lvl6pPr lvl="5">
              <a:spcBef>
                <a:spcPts val="0"/>
              </a:spcBef>
              <a:spcAft>
                <a:spcPts val="0"/>
              </a:spcAft>
              <a:buClr>
                <a:schemeClr val="dk2"/>
              </a:buClr>
              <a:buSzPts val="2600"/>
              <a:buFont typeface="Verdana"/>
              <a:buNone/>
              <a:defRPr sz="2600">
                <a:solidFill>
                  <a:schemeClr val="dk2"/>
                </a:solidFill>
                <a:latin typeface="Verdana"/>
                <a:ea typeface="Verdana"/>
                <a:cs typeface="Verdana"/>
                <a:sym typeface="Verdana"/>
              </a:defRPr>
            </a:lvl6pPr>
            <a:lvl7pPr lvl="6">
              <a:spcBef>
                <a:spcPts val="0"/>
              </a:spcBef>
              <a:spcAft>
                <a:spcPts val="0"/>
              </a:spcAft>
              <a:buClr>
                <a:schemeClr val="dk2"/>
              </a:buClr>
              <a:buSzPts val="2600"/>
              <a:buFont typeface="Verdana"/>
              <a:buNone/>
              <a:defRPr sz="2600">
                <a:solidFill>
                  <a:schemeClr val="dk2"/>
                </a:solidFill>
                <a:latin typeface="Verdana"/>
                <a:ea typeface="Verdana"/>
                <a:cs typeface="Verdana"/>
                <a:sym typeface="Verdana"/>
              </a:defRPr>
            </a:lvl7pPr>
            <a:lvl8pPr lvl="7">
              <a:spcBef>
                <a:spcPts val="0"/>
              </a:spcBef>
              <a:spcAft>
                <a:spcPts val="0"/>
              </a:spcAft>
              <a:buClr>
                <a:schemeClr val="dk2"/>
              </a:buClr>
              <a:buSzPts val="2600"/>
              <a:buFont typeface="Verdana"/>
              <a:buNone/>
              <a:defRPr sz="2600">
                <a:solidFill>
                  <a:schemeClr val="dk2"/>
                </a:solidFill>
                <a:latin typeface="Verdana"/>
                <a:ea typeface="Verdana"/>
                <a:cs typeface="Verdana"/>
                <a:sym typeface="Verdana"/>
              </a:defRPr>
            </a:lvl8pPr>
            <a:lvl9pPr lvl="8">
              <a:spcBef>
                <a:spcPts val="0"/>
              </a:spcBef>
              <a:spcAft>
                <a:spcPts val="0"/>
              </a:spcAft>
              <a:buClr>
                <a:schemeClr val="dk2"/>
              </a:buClr>
              <a:buSzPts val="2600"/>
              <a:buFont typeface="Verdana"/>
              <a:buNone/>
              <a:defRPr sz="2600">
                <a:solidFill>
                  <a:schemeClr val="dk2"/>
                </a:solidFill>
                <a:latin typeface="Verdana"/>
                <a:ea typeface="Verdana"/>
                <a:cs typeface="Verdana"/>
                <a:sym typeface="Verdana"/>
              </a:defRPr>
            </a:lvl9pPr>
          </a:lstStyle>
          <a:p>
            <a:r>
              <a:rPr lang="en-US"/>
              <a:t>Click to edit Master title style</a:t>
            </a:r>
            <a:endParaRPr/>
          </a:p>
        </p:txBody>
      </p:sp>
      <p:sp>
        <p:nvSpPr>
          <p:cNvPr id="29" name="Google Shape;29;p4"/>
          <p:cNvSpPr txBox="1">
            <a:spLocks noGrp="1"/>
          </p:cNvSpPr>
          <p:nvPr>
            <p:ph type="body" idx="1"/>
          </p:nvPr>
        </p:nvSpPr>
        <p:spPr>
          <a:xfrm>
            <a:off x="235200" y="1013100"/>
            <a:ext cx="8616000" cy="3912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Font typeface="Verdana"/>
              <a:buChar char="●"/>
              <a:defRPr sz="1800">
                <a:latin typeface="Verdana"/>
                <a:ea typeface="Verdana"/>
                <a:cs typeface="Verdana"/>
                <a:sym typeface="Verdana"/>
              </a:defRPr>
            </a:lvl1pPr>
            <a:lvl2pPr marL="914400" lvl="1" indent="-342900">
              <a:spcBef>
                <a:spcPts val="1600"/>
              </a:spcBef>
              <a:spcAft>
                <a:spcPts val="0"/>
              </a:spcAft>
              <a:buSzPts val="1800"/>
              <a:buFont typeface="Verdana"/>
              <a:buChar char="○"/>
              <a:defRPr sz="1800">
                <a:latin typeface="Verdana"/>
                <a:ea typeface="Verdana"/>
                <a:cs typeface="Verdana"/>
                <a:sym typeface="Verdana"/>
              </a:defRPr>
            </a:lvl2pPr>
            <a:lvl3pPr marL="1371600" lvl="2" indent="-342900">
              <a:spcBef>
                <a:spcPts val="1600"/>
              </a:spcBef>
              <a:spcAft>
                <a:spcPts val="0"/>
              </a:spcAft>
              <a:buSzPts val="1800"/>
              <a:buFont typeface="Verdana"/>
              <a:buChar char="■"/>
              <a:defRPr sz="1800">
                <a:latin typeface="Verdana"/>
                <a:ea typeface="Verdana"/>
                <a:cs typeface="Verdana"/>
                <a:sym typeface="Verdana"/>
              </a:defRPr>
            </a:lvl3pPr>
            <a:lvl4pPr marL="1828800" lvl="3" indent="-342900">
              <a:spcBef>
                <a:spcPts val="1600"/>
              </a:spcBef>
              <a:spcAft>
                <a:spcPts val="0"/>
              </a:spcAft>
              <a:buSzPts val="1800"/>
              <a:buFont typeface="Verdana"/>
              <a:buChar char="●"/>
              <a:defRPr sz="1800">
                <a:latin typeface="Verdana"/>
                <a:ea typeface="Verdana"/>
                <a:cs typeface="Verdana"/>
                <a:sym typeface="Verdana"/>
              </a:defRPr>
            </a:lvl4pPr>
            <a:lvl5pPr marL="2286000" lvl="4" indent="-342900">
              <a:spcBef>
                <a:spcPts val="1600"/>
              </a:spcBef>
              <a:spcAft>
                <a:spcPts val="0"/>
              </a:spcAft>
              <a:buSzPts val="1800"/>
              <a:buFont typeface="Verdana"/>
              <a:buChar char="○"/>
              <a:defRPr sz="1800">
                <a:latin typeface="Verdana"/>
                <a:ea typeface="Verdana"/>
                <a:cs typeface="Verdana"/>
                <a:sym typeface="Verdana"/>
              </a:defRPr>
            </a:lvl5pPr>
            <a:lvl6pPr marL="2743200" lvl="5" indent="-342900">
              <a:spcBef>
                <a:spcPts val="1600"/>
              </a:spcBef>
              <a:spcAft>
                <a:spcPts val="0"/>
              </a:spcAft>
              <a:buSzPts val="1800"/>
              <a:buFont typeface="Verdana"/>
              <a:buChar char="■"/>
              <a:defRPr sz="1800">
                <a:latin typeface="Verdana"/>
                <a:ea typeface="Verdana"/>
                <a:cs typeface="Verdana"/>
                <a:sym typeface="Verdana"/>
              </a:defRPr>
            </a:lvl6pPr>
            <a:lvl7pPr marL="3200400" lvl="6" indent="-342900">
              <a:spcBef>
                <a:spcPts val="1600"/>
              </a:spcBef>
              <a:spcAft>
                <a:spcPts val="0"/>
              </a:spcAft>
              <a:buSzPts val="1800"/>
              <a:buFont typeface="Verdana"/>
              <a:buChar char="●"/>
              <a:defRPr sz="1800">
                <a:latin typeface="Verdana"/>
                <a:ea typeface="Verdana"/>
                <a:cs typeface="Verdana"/>
                <a:sym typeface="Verdana"/>
              </a:defRPr>
            </a:lvl7pPr>
            <a:lvl8pPr marL="3657600" lvl="7" indent="-342900">
              <a:spcBef>
                <a:spcPts val="1600"/>
              </a:spcBef>
              <a:spcAft>
                <a:spcPts val="0"/>
              </a:spcAft>
              <a:buSzPts val="1800"/>
              <a:buFont typeface="Verdana"/>
              <a:buChar char="○"/>
              <a:defRPr sz="1800">
                <a:latin typeface="Verdana"/>
                <a:ea typeface="Verdana"/>
                <a:cs typeface="Verdana"/>
                <a:sym typeface="Verdana"/>
              </a:defRPr>
            </a:lvl8pPr>
            <a:lvl9pPr marL="4114800" lvl="8" indent="-342900">
              <a:spcBef>
                <a:spcPts val="1600"/>
              </a:spcBef>
              <a:spcAft>
                <a:spcPts val="1600"/>
              </a:spcAft>
              <a:buSzPts val="1800"/>
              <a:buFont typeface="Verdana"/>
              <a:buChar char="■"/>
              <a:defRPr sz="1800">
                <a:latin typeface="Verdana"/>
                <a:ea typeface="Verdana"/>
                <a:cs typeface="Verdana"/>
                <a:sym typeface="Verdana"/>
              </a:defRPr>
            </a:lvl9pPr>
          </a:lstStyle>
          <a:p>
            <a:pPr lvl="0"/>
            <a:r>
              <a:rPr lang="en-US"/>
              <a:t>Click to edit Master text styles</a:t>
            </a:r>
          </a:p>
        </p:txBody>
      </p:sp>
    </p:spTree>
    <p:extLst>
      <p:ext uri="{BB962C8B-B14F-4D97-AF65-F5344CB8AC3E}">
        <p14:creationId xmlns:p14="http://schemas.microsoft.com/office/powerpoint/2010/main" val="2875975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preserve="1" userDrawn="1">
  <p:cSld name="Compare">
    <p:spTree>
      <p:nvGrpSpPr>
        <p:cNvPr id="1" name="Shape 23"/>
        <p:cNvGrpSpPr/>
        <p:nvPr/>
      </p:nvGrpSpPr>
      <p:grpSpPr>
        <a:xfrm>
          <a:off x="0" y="0"/>
          <a:ext cx="0" cy="0"/>
          <a:chOff x="0" y="0"/>
          <a:chExt cx="0" cy="0"/>
        </a:xfrm>
      </p:grpSpPr>
      <p:sp>
        <p:nvSpPr>
          <p:cNvPr id="24" name="Google Shape;24;p4"/>
          <p:cNvSpPr/>
          <p:nvPr/>
        </p:nvSpPr>
        <p:spPr>
          <a:xfrm>
            <a:off x="133004" y="66502"/>
            <a:ext cx="4156364" cy="646598"/>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Verdana" panose="020B0604030504040204" pitchFamily="34" charset="0"/>
              <a:ea typeface="Verdana" panose="020B0604030504040204" pitchFamily="34" charset="0"/>
              <a:cs typeface="Verdana" panose="020B0604030504040204" pitchFamily="34" charset="0"/>
            </a:endParaRPr>
          </a:p>
        </p:txBody>
      </p:sp>
      <p:sp>
        <p:nvSpPr>
          <p:cNvPr id="29" name="Google Shape;29;p4"/>
          <p:cNvSpPr txBox="1">
            <a:spLocks noGrp="1"/>
          </p:cNvSpPr>
          <p:nvPr>
            <p:ph type="body" idx="1"/>
          </p:nvPr>
        </p:nvSpPr>
        <p:spPr>
          <a:xfrm>
            <a:off x="133004" y="875237"/>
            <a:ext cx="4156364" cy="4137337"/>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Font typeface="Verdana"/>
              <a:buChar char="●"/>
              <a:defRPr sz="1800">
                <a:latin typeface="Verdana"/>
                <a:ea typeface="Verdana"/>
                <a:cs typeface="Verdana"/>
                <a:sym typeface="Verdana"/>
              </a:defRPr>
            </a:lvl1pPr>
            <a:lvl2pPr marL="914400" lvl="1" indent="-342900">
              <a:spcBef>
                <a:spcPts val="1600"/>
              </a:spcBef>
              <a:spcAft>
                <a:spcPts val="0"/>
              </a:spcAft>
              <a:buSzPts val="1800"/>
              <a:buFont typeface="Verdana"/>
              <a:buChar char="○"/>
              <a:defRPr sz="1800">
                <a:latin typeface="Verdana"/>
                <a:ea typeface="Verdana"/>
                <a:cs typeface="Verdana"/>
                <a:sym typeface="Verdana"/>
              </a:defRPr>
            </a:lvl2pPr>
            <a:lvl3pPr marL="1371600" lvl="2" indent="-342900">
              <a:spcBef>
                <a:spcPts val="1600"/>
              </a:spcBef>
              <a:spcAft>
                <a:spcPts val="0"/>
              </a:spcAft>
              <a:buSzPts val="1800"/>
              <a:buFont typeface="Verdana"/>
              <a:buChar char="■"/>
              <a:defRPr sz="1800">
                <a:latin typeface="Verdana"/>
                <a:ea typeface="Verdana"/>
                <a:cs typeface="Verdana"/>
                <a:sym typeface="Verdana"/>
              </a:defRPr>
            </a:lvl3pPr>
            <a:lvl4pPr marL="1828800" lvl="3" indent="-342900">
              <a:spcBef>
                <a:spcPts val="1600"/>
              </a:spcBef>
              <a:spcAft>
                <a:spcPts val="0"/>
              </a:spcAft>
              <a:buSzPts val="1800"/>
              <a:buFont typeface="Verdana"/>
              <a:buChar char="●"/>
              <a:defRPr sz="1800">
                <a:latin typeface="Verdana"/>
                <a:ea typeface="Verdana"/>
                <a:cs typeface="Verdana"/>
                <a:sym typeface="Verdana"/>
              </a:defRPr>
            </a:lvl4pPr>
            <a:lvl5pPr marL="2286000" lvl="4" indent="-342900">
              <a:spcBef>
                <a:spcPts val="1600"/>
              </a:spcBef>
              <a:spcAft>
                <a:spcPts val="0"/>
              </a:spcAft>
              <a:buSzPts val="1800"/>
              <a:buFont typeface="Verdana"/>
              <a:buChar char="○"/>
              <a:defRPr sz="1800">
                <a:latin typeface="Verdana"/>
                <a:ea typeface="Verdana"/>
                <a:cs typeface="Verdana"/>
                <a:sym typeface="Verdana"/>
              </a:defRPr>
            </a:lvl5pPr>
            <a:lvl6pPr marL="2743200" lvl="5" indent="-342900">
              <a:spcBef>
                <a:spcPts val="1600"/>
              </a:spcBef>
              <a:spcAft>
                <a:spcPts val="0"/>
              </a:spcAft>
              <a:buSzPts val="1800"/>
              <a:buFont typeface="Verdana"/>
              <a:buChar char="■"/>
              <a:defRPr sz="1800">
                <a:latin typeface="Verdana"/>
                <a:ea typeface="Verdana"/>
                <a:cs typeface="Verdana"/>
                <a:sym typeface="Verdana"/>
              </a:defRPr>
            </a:lvl6pPr>
            <a:lvl7pPr marL="3200400" lvl="6" indent="-342900">
              <a:spcBef>
                <a:spcPts val="1600"/>
              </a:spcBef>
              <a:spcAft>
                <a:spcPts val="0"/>
              </a:spcAft>
              <a:buSzPts val="1800"/>
              <a:buFont typeface="Verdana"/>
              <a:buChar char="●"/>
              <a:defRPr sz="1800">
                <a:latin typeface="Verdana"/>
                <a:ea typeface="Verdana"/>
                <a:cs typeface="Verdana"/>
                <a:sym typeface="Verdana"/>
              </a:defRPr>
            </a:lvl7pPr>
            <a:lvl8pPr marL="3657600" lvl="7" indent="-342900">
              <a:spcBef>
                <a:spcPts val="1600"/>
              </a:spcBef>
              <a:spcAft>
                <a:spcPts val="0"/>
              </a:spcAft>
              <a:buSzPts val="1800"/>
              <a:buFont typeface="Verdana"/>
              <a:buChar char="○"/>
              <a:defRPr sz="1800">
                <a:latin typeface="Verdana"/>
                <a:ea typeface="Verdana"/>
                <a:cs typeface="Verdana"/>
                <a:sym typeface="Verdana"/>
              </a:defRPr>
            </a:lvl8pPr>
            <a:lvl9pPr marL="4114800" lvl="8" indent="-342900">
              <a:spcBef>
                <a:spcPts val="1600"/>
              </a:spcBef>
              <a:spcAft>
                <a:spcPts val="1600"/>
              </a:spcAft>
              <a:buSzPts val="1800"/>
              <a:buFont typeface="Verdana"/>
              <a:buChar char="■"/>
              <a:defRPr sz="1800">
                <a:latin typeface="Verdana"/>
                <a:ea typeface="Verdana"/>
                <a:cs typeface="Verdana"/>
                <a:sym typeface="Verdana"/>
              </a:defRPr>
            </a:lvl9pPr>
          </a:lstStyle>
          <a:p>
            <a:pPr lvl="0"/>
            <a:r>
              <a:rPr lang="en-US"/>
              <a:t>Click to edit Master text styles</a:t>
            </a:r>
          </a:p>
        </p:txBody>
      </p:sp>
      <p:sp>
        <p:nvSpPr>
          <p:cNvPr id="9" name="Google Shape;29;p4">
            <a:extLst>
              <a:ext uri="{FF2B5EF4-FFF2-40B4-BE49-F238E27FC236}">
                <a16:creationId xmlns:a16="http://schemas.microsoft.com/office/drawing/2014/main" id="{D34BD757-B64C-5341-9F8C-4C7B02691D88}"/>
              </a:ext>
            </a:extLst>
          </p:cNvPr>
          <p:cNvSpPr txBox="1">
            <a:spLocks noGrp="1"/>
          </p:cNvSpPr>
          <p:nvPr>
            <p:ph type="body" idx="10"/>
          </p:nvPr>
        </p:nvSpPr>
        <p:spPr>
          <a:xfrm>
            <a:off x="4538749" y="875237"/>
            <a:ext cx="4447309" cy="4137337"/>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Font typeface="Verdana"/>
              <a:buChar char="●"/>
              <a:defRPr sz="1800">
                <a:latin typeface="Verdana"/>
                <a:ea typeface="Verdana"/>
                <a:cs typeface="Verdana"/>
                <a:sym typeface="Verdana"/>
              </a:defRPr>
            </a:lvl1pPr>
            <a:lvl2pPr marL="914400" lvl="1" indent="-342900">
              <a:spcBef>
                <a:spcPts val="1600"/>
              </a:spcBef>
              <a:spcAft>
                <a:spcPts val="0"/>
              </a:spcAft>
              <a:buSzPts val="1800"/>
              <a:buFont typeface="Verdana"/>
              <a:buChar char="○"/>
              <a:defRPr sz="1800">
                <a:latin typeface="Verdana"/>
                <a:ea typeface="Verdana"/>
                <a:cs typeface="Verdana"/>
                <a:sym typeface="Verdana"/>
              </a:defRPr>
            </a:lvl2pPr>
            <a:lvl3pPr marL="1371600" lvl="2" indent="-342900">
              <a:spcBef>
                <a:spcPts val="1600"/>
              </a:spcBef>
              <a:spcAft>
                <a:spcPts val="0"/>
              </a:spcAft>
              <a:buSzPts val="1800"/>
              <a:buFont typeface="Verdana"/>
              <a:buChar char="■"/>
              <a:defRPr sz="1800">
                <a:latin typeface="Verdana"/>
                <a:ea typeface="Verdana"/>
                <a:cs typeface="Verdana"/>
                <a:sym typeface="Verdana"/>
              </a:defRPr>
            </a:lvl3pPr>
            <a:lvl4pPr marL="1828800" lvl="3" indent="-342900">
              <a:spcBef>
                <a:spcPts val="1600"/>
              </a:spcBef>
              <a:spcAft>
                <a:spcPts val="0"/>
              </a:spcAft>
              <a:buSzPts val="1800"/>
              <a:buFont typeface="Verdana"/>
              <a:buChar char="●"/>
              <a:defRPr sz="1800">
                <a:latin typeface="Verdana"/>
                <a:ea typeface="Verdana"/>
                <a:cs typeface="Verdana"/>
                <a:sym typeface="Verdana"/>
              </a:defRPr>
            </a:lvl4pPr>
            <a:lvl5pPr marL="2286000" lvl="4" indent="-342900">
              <a:spcBef>
                <a:spcPts val="1600"/>
              </a:spcBef>
              <a:spcAft>
                <a:spcPts val="0"/>
              </a:spcAft>
              <a:buSzPts val="1800"/>
              <a:buFont typeface="Verdana"/>
              <a:buChar char="○"/>
              <a:defRPr sz="1800">
                <a:latin typeface="Verdana"/>
                <a:ea typeface="Verdana"/>
                <a:cs typeface="Verdana"/>
                <a:sym typeface="Verdana"/>
              </a:defRPr>
            </a:lvl5pPr>
            <a:lvl6pPr marL="2743200" lvl="5" indent="-342900">
              <a:spcBef>
                <a:spcPts val="1600"/>
              </a:spcBef>
              <a:spcAft>
                <a:spcPts val="0"/>
              </a:spcAft>
              <a:buSzPts val="1800"/>
              <a:buFont typeface="Verdana"/>
              <a:buChar char="■"/>
              <a:defRPr sz="1800">
                <a:latin typeface="Verdana"/>
                <a:ea typeface="Verdana"/>
                <a:cs typeface="Verdana"/>
                <a:sym typeface="Verdana"/>
              </a:defRPr>
            </a:lvl6pPr>
            <a:lvl7pPr marL="3200400" lvl="6" indent="-342900">
              <a:spcBef>
                <a:spcPts val="1600"/>
              </a:spcBef>
              <a:spcAft>
                <a:spcPts val="0"/>
              </a:spcAft>
              <a:buSzPts val="1800"/>
              <a:buFont typeface="Verdana"/>
              <a:buChar char="●"/>
              <a:defRPr sz="1800">
                <a:latin typeface="Verdana"/>
                <a:ea typeface="Verdana"/>
                <a:cs typeface="Verdana"/>
                <a:sym typeface="Verdana"/>
              </a:defRPr>
            </a:lvl7pPr>
            <a:lvl8pPr marL="3657600" lvl="7" indent="-342900">
              <a:spcBef>
                <a:spcPts val="1600"/>
              </a:spcBef>
              <a:spcAft>
                <a:spcPts val="0"/>
              </a:spcAft>
              <a:buSzPts val="1800"/>
              <a:buFont typeface="Verdana"/>
              <a:buChar char="○"/>
              <a:defRPr sz="1800">
                <a:latin typeface="Verdana"/>
                <a:ea typeface="Verdana"/>
                <a:cs typeface="Verdana"/>
                <a:sym typeface="Verdana"/>
              </a:defRPr>
            </a:lvl8pPr>
            <a:lvl9pPr marL="4114800" lvl="8" indent="-342900">
              <a:spcBef>
                <a:spcPts val="1600"/>
              </a:spcBef>
              <a:spcAft>
                <a:spcPts val="1600"/>
              </a:spcAft>
              <a:buSzPts val="1800"/>
              <a:buFont typeface="Verdana"/>
              <a:buChar char="■"/>
              <a:defRPr sz="1800">
                <a:latin typeface="Verdana"/>
                <a:ea typeface="Verdana"/>
                <a:cs typeface="Verdana"/>
                <a:sym typeface="Verdana"/>
              </a:defRPr>
            </a:lvl9pPr>
          </a:lstStyle>
          <a:p>
            <a:pPr lvl="0"/>
            <a:r>
              <a:rPr lang="en-US"/>
              <a:t>Click to edit Master text styles</a:t>
            </a:r>
          </a:p>
        </p:txBody>
      </p:sp>
      <p:sp>
        <p:nvSpPr>
          <p:cNvPr id="10" name="Google Shape;24;p4">
            <a:extLst>
              <a:ext uri="{FF2B5EF4-FFF2-40B4-BE49-F238E27FC236}">
                <a16:creationId xmlns:a16="http://schemas.microsoft.com/office/drawing/2014/main" id="{49AEFE09-D6C4-294D-92E1-61561C66FD7B}"/>
              </a:ext>
            </a:extLst>
          </p:cNvPr>
          <p:cNvSpPr/>
          <p:nvPr userDrawn="1"/>
        </p:nvSpPr>
        <p:spPr>
          <a:xfrm>
            <a:off x="4538749" y="66502"/>
            <a:ext cx="4447309" cy="646598"/>
          </a:xfrm>
          <a:prstGeom prst="rect">
            <a:avLst/>
          </a:prstGeom>
          <a:solidFill>
            <a:srgbClr val="FFC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vi-VN" sz="3200">
              <a:latin typeface="Verdana" panose="020B0604030504040204" pitchFamily="34" charset="0"/>
              <a:ea typeface="Verdana" panose="020B0604030504040204" pitchFamily="34" charset="0"/>
              <a:cs typeface="Verdana" panose="020B0604030504040204" pitchFamily="34" charset="0"/>
            </a:endParaRPr>
          </a:p>
        </p:txBody>
      </p:sp>
      <p:sp>
        <p:nvSpPr>
          <p:cNvPr id="5" name="Text Placeholder 4">
            <a:extLst>
              <a:ext uri="{FF2B5EF4-FFF2-40B4-BE49-F238E27FC236}">
                <a16:creationId xmlns:a16="http://schemas.microsoft.com/office/drawing/2014/main" id="{F381435D-00D5-2E46-A966-68424C76CCC8}"/>
              </a:ext>
            </a:extLst>
          </p:cNvPr>
          <p:cNvSpPr>
            <a:spLocks noGrp="1"/>
          </p:cNvSpPr>
          <p:nvPr>
            <p:ph type="body" sz="quarter" idx="11" hasCustomPrompt="1"/>
          </p:nvPr>
        </p:nvSpPr>
        <p:spPr>
          <a:xfrm>
            <a:off x="210235" y="114030"/>
            <a:ext cx="3981439" cy="551538"/>
          </a:xfrm>
        </p:spPr>
        <p:txBody>
          <a:bodyPr vert="horz" anchor="ctr"/>
          <a:lstStyle>
            <a:lvl1pPr marL="72000" indent="0" algn="l">
              <a:lnSpc>
                <a:spcPct val="100000"/>
              </a:lnSpc>
              <a:buNone/>
              <a:defRPr sz="2600" b="1">
                <a:solidFill>
                  <a:schemeClr val="bg2"/>
                </a:solidFill>
              </a:defRPr>
            </a:lvl1pPr>
            <a:lvl2pPr marL="615950" indent="0">
              <a:buNone/>
              <a:defRPr/>
            </a:lvl2pPr>
          </a:lstStyle>
          <a:p>
            <a:pPr lvl="0"/>
            <a:r>
              <a:rPr lang="en-US"/>
              <a:t>Item A</a:t>
            </a:r>
          </a:p>
        </p:txBody>
      </p:sp>
      <p:sp>
        <p:nvSpPr>
          <p:cNvPr id="11" name="Text Placeholder 4">
            <a:extLst>
              <a:ext uri="{FF2B5EF4-FFF2-40B4-BE49-F238E27FC236}">
                <a16:creationId xmlns:a16="http://schemas.microsoft.com/office/drawing/2014/main" id="{8C80F61F-A519-434C-87D7-9ED7C5A064B8}"/>
              </a:ext>
            </a:extLst>
          </p:cNvPr>
          <p:cNvSpPr>
            <a:spLocks noGrp="1"/>
          </p:cNvSpPr>
          <p:nvPr>
            <p:ph type="body" sz="quarter" idx="12" hasCustomPrompt="1"/>
          </p:nvPr>
        </p:nvSpPr>
        <p:spPr>
          <a:xfrm>
            <a:off x="4651414" y="115327"/>
            <a:ext cx="4249825" cy="551538"/>
          </a:xfrm>
        </p:spPr>
        <p:txBody>
          <a:bodyPr vert="horz" anchor="ctr"/>
          <a:lstStyle>
            <a:lvl1pPr marL="72000" indent="0" algn="l">
              <a:lnSpc>
                <a:spcPct val="100000"/>
              </a:lnSpc>
              <a:buNone/>
              <a:defRPr sz="2600" b="1">
                <a:solidFill>
                  <a:schemeClr val="bg2"/>
                </a:solidFill>
              </a:defRPr>
            </a:lvl1pPr>
            <a:lvl2pPr marL="615950" indent="0">
              <a:buNone/>
              <a:defRPr/>
            </a:lvl2pPr>
          </a:lstStyle>
          <a:p>
            <a:pPr lvl="0"/>
            <a:r>
              <a:rPr lang="en-US"/>
              <a:t>Item B</a:t>
            </a:r>
          </a:p>
        </p:txBody>
      </p:sp>
    </p:spTree>
    <p:extLst>
      <p:ext uri="{BB962C8B-B14F-4D97-AF65-F5344CB8AC3E}">
        <p14:creationId xmlns:p14="http://schemas.microsoft.com/office/powerpoint/2010/main" val="1609961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mpty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770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EmptyWhit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CA6B3A-911E-F24D-BB0D-EA968747D6D5}"/>
              </a:ext>
            </a:extLst>
          </p:cNvPr>
          <p:cNvSpPr>
            <a:spLocks noGrp="1"/>
          </p:cNvSpPr>
          <p:nvPr>
            <p:ph sz="quarter" idx="10"/>
          </p:nvPr>
        </p:nvSpPr>
        <p:spPr>
          <a:xfrm>
            <a:off x="179173" y="191530"/>
            <a:ext cx="8748584" cy="47758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2564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mptyBlac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30798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Verdana"/>
              <a:buNone/>
              <a:defRPr sz="2800" b="1">
                <a:latin typeface="Verdana"/>
                <a:ea typeface="Verdana"/>
                <a:cs typeface="Verdana"/>
                <a:sym typeface="Verdana"/>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Verdana"/>
              <a:buChar char="●"/>
              <a:defRPr sz="1300">
                <a:solidFill>
                  <a:schemeClr val="accent1"/>
                </a:solidFill>
                <a:latin typeface="Verdana"/>
                <a:ea typeface="Verdana"/>
                <a:cs typeface="Verdana"/>
                <a:sym typeface="Verdana"/>
              </a:defRPr>
            </a:lvl1pPr>
            <a:lvl2pPr marL="914400" lvl="1" indent="-298450">
              <a:lnSpc>
                <a:spcPct val="115000"/>
              </a:lnSpc>
              <a:spcBef>
                <a:spcPts val="1600"/>
              </a:spcBef>
              <a:spcAft>
                <a:spcPts val="0"/>
              </a:spcAft>
              <a:buClr>
                <a:schemeClr val="accent1"/>
              </a:buClr>
              <a:buSzPts val="1100"/>
              <a:buFont typeface="Verdana"/>
              <a:buChar char="○"/>
              <a:defRPr sz="1100">
                <a:solidFill>
                  <a:schemeClr val="accent1"/>
                </a:solidFill>
                <a:latin typeface="Verdana"/>
                <a:ea typeface="Verdana"/>
                <a:cs typeface="Verdana"/>
                <a:sym typeface="Verdana"/>
              </a:defRPr>
            </a:lvl2pPr>
            <a:lvl3pPr marL="1371600" lvl="2" indent="-298450">
              <a:lnSpc>
                <a:spcPct val="115000"/>
              </a:lnSpc>
              <a:spcBef>
                <a:spcPts val="1600"/>
              </a:spcBef>
              <a:spcAft>
                <a:spcPts val="0"/>
              </a:spcAft>
              <a:buClr>
                <a:schemeClr val="accent1"/>
              </a:buClr>
              <a:buSzPts val="1100"/>
              <a:buFont typeface="Verdana"/>
              <a:buChar char="■"/>
              <a:defRPr sz="1100">
                <a:solidFill>
                  <a:schemeClr val="accent1"/>
                </a:solidFill>
                <a:latin typeface="Verdana"/>
                <a:ea typeface="Verdana"/>
                <a:cs typeface="Verdana"/>
                <a:sym typeface="Verdana"/>
              </a:defRPr>
            </a:lvl3pPr>
            <a:lvl4pPr marL="1828800" lvl="3" indent="-298450">
              <a:lnSpc>
                <a:spcPct val="115000"/>
              </a:lnSpc>
              <a:spcBef>
                <a:spcPts val="1600"/>
              </a:spcBef>
              <a:spcAft>
                <a:spcPts val="0"/>
              </a:spcAft>
              <a:buClr>
                <a:schemeClr val="accent1"/>
              </a:buClr>
              <a:buSzPts val="1100"/>
              <a:buFont typeface="Verdana"/>
              <a:buChar char="●"/>
              <a:defRPr sz="1100">
                <a:solidFill>
                  <a:schemeClr val="accent1"/>
                </a:solidFill>
                <a:latin typeface="Verdana"/>
                <a:ea typeface="Verdana"/>
                <a:cs typeface="Verdana"/>
                <a:sym typeface="Verdana"/>
              </a:defRPr>
            </a:lvl4pPr>
            <a:lvl5pPr marL="2286000" lvl="4" indent="-298450">
              <a:lnSpc>
                <a:spcPct val="115000"/>
              </a:lnSpc>
              <a:spcBef>
                <a:spcPts val="1600"/>
              </a:spcBef>
              <a:spcAft>
                <a:spcPts val="0"/>
              </a:spcAft>
              <a:buClr>
                <a:schemeClr val="accent1"/>
              </a:buClr>
              <a:buSzPts val="1100"/>
              <a:buFont typeface="Verdana"/>
              <a:buChar char="○"/>
              <a:defRPr sz="1100">
                <a:solidFill>
                  <a:schemeClr val="accent1"/>
                </a:solidFill>
                <a:latin typeface="Verdana"/>
                <a:ea typeface="Verdana"/>
                <a:cs typeface="Verdana"/>
                <a:sym typeface="Verdana"/>
              </a:defRPr>
            </a:lvl5pPr>
            <a:lvl6pPr marL="2743200" lvl="5" indent="-298450">
              <a:lnSpc>
                <a:spcPct val="115000"/>
              </a:lnSpc>
              <a:spcBef>
                <a:spcPts val="1600"/>
              </a:spcBef>
              <a:spcAft>
                <a:spcPts val="0"/>
              </a:spcAft>
              <a:buClr>
                <a:schemeClr val="accent1"/>
              </a:buClr>
              <a:buSzPts val="1100"/>
              <a:buFont typeface="Verdana"/>
              <a:buChar char="■"/>
              <a:defRPr sz="1100">
                <a:solidFill>
                  <a:schemeClr val="accent1"/>
                </a:solidFill>
                <a:latin typeface="Verdana"/>
                <a:ea typeface="Verdana"/>
                <a:cs typeface="Verdana"/>
                <a:sym typeface="Verdana"/>
              </a:defRPr>
            </a:lvl6pPr>
            <a:lvl7pPr marL="3200400" lvl="6" indent="-298450">
              <a:lnSpc>
                <a:spcPct val="115000"/>
              </a:lnSpc>
              <a:spcBef>
                <a:spcPts val="1600"/>
              </a:spcBef>
              <a:spcAft>
                <a:spcPts val="0"/>
              </a:spcAft>
              <a:buClr>
                <a:schemeClr val="accent1"/>
              </a:buClr>
              <a:buSzPts val="1100"/>
              <a:buFont typeface="Verdana"/>
              <a:buChar char="●"/>
              <a:defRPr sz="1100">
                <a:solidFill>
                  <a:schemeClr val="accent1"/>
                </a:solidFill>
                <a:latin typeface="Verdana"/>
                <a:ea typeface="Verdana"/>
                <a:cs typeface="Verdana"/>
                <a:sym typeface="Verdana"/>
              </a:defRPr>
            </a:lvl7pPr>
            <a:lvl8pPr marL="3657600" lvl="7" indent="-298450">
              <a:lnSpc>
                <a:spcPct val="115000"/>
              </a:lnSpc>
              <a:spcBef>
                <a:spcPts val="1600"/>
              </a:spcBef>
              <a:spcAft>
                <a:spcPts val="0"/>
              </a:spcAft>
              <a:buClr>
                <a:schemeClr val="accent1"/>
              </a:buClr>
              <a:buSzPts val="1100"/>
              <a:buFont typeface="Verdana"/>
              <a:buChar char="○"/>
              <a:defRPr sz="1100">
                <a:solidFill>
                  <a:schemeClr val="accent1"/>
                </a:solidFill>
                <a:latin typeface="Verdana"/>
                <a:ea typeface="Verdana"/>
                <a:cs typeface="Verdana"/>
                <a:sym typeface="Verdana"/>
              </a:defRPr>
            </a:lvl8pPr>
            <a:lvl9pPr marL="4114800" lvl="8" indent="-298450">
              <a:lnSpc>
                <a:spcPct val="115000"/>
              </a:lnSpc>
              <a:spcBef>
                <a:spcPts val="1600"/>
              </a:spcBef>
              <a:spcAft>
                <a:spcPts val="1600"/>
              </a:spcAft>
              <a:buClr>
                <a:schemeClr val="accent1"/>
              </a:buClr>
              <a:buSzPts val="1100"/>
              <a:buFont typeface="Verdana"/>
              <a:buChar char="■"/>
              <a:defRPr sz="1100">
                <a:solidFill>
                  <a:schemeClr val="accent1"/>
                </a:solidFill>
                <a:latin typeface="Verdana"/>
                <a:ea typeface="Verdana"/>
                <a:cs typeface="Verdana"/>
                <a:sym typeface="Verdana"/>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81" r:id="rId3"/>
    <p:sldLayoutId id="2147483687" r:id="rId4"/>
    <p:sldLayoutId id="2147483663" r:id="rId5"/>
    <p:sldLayoutId id="2147483682" r:id="rId6"/>
    <p:sldLayoutId id="2147483683" r:id="rId7"/>
    <p:sldLayoutId id="2147483688" r:id="rId8"/>
    <p:sldLayoutId id="2147483684" r:id="rId9"/>
    <p:sldLayoutId id="2147483689" r:id="rId10"/>
    <p:sldLayoutId id="2147483652" r:id="rId11"/>
    <p:sldLayoutId id="2147483685" r:id="rId12"/>
    <p:sldLayoutId id="2147483686" r:id="rId13"/>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5.svg"/></Relationships>
</file>

<file path=ppt/slides/_rels/slide1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hyperlink" Target="https://spacy.io/usage/models"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medium.com/the-research-nest/building-yuki-a-level-3-conversational-ai-using-rasa-1-0-and-python-493e163c7911" TargetMode="External"/><Relationship Id="rId2" Type="http://schemas.openxmlformats.org/officeDocument/2006/relationships/hyperlink" Target="https://blog.rasa.com/building-contextual-assistants-with-rasa-formaction/" TargetMode="Externa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hyperlink" Target="https://newsapi.org/v2/everything?q=&#8221;topic_news" TargetMode="Externa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hyperlink" Target="https://towardsdatascience.com/a-beginners-guide-to-rasa-nlu-for-intent-classification-and-named-entity-recognition-a4f0f76b2a96"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412350" y="1322450"/>
            <a:ext cx="82143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
            </a:r>
            <a:r>
              <a:rPr lang="en-US"/>
              <a:t>ựng ChatBot với RASA</a:t>
            </a:r>
            <a:endParaRPr/>
          </a:p>
        </p:txBody>
      </p:sp>
      <p:sp>
        <p:nvSpPr>
          <p:cNvPr id="87" name="Google Shape;87;p13"/>
          <p:cNvSpPr txBox="1">
            <a:spLocks noGrp="1"/>
          </p:cNvSpPr>
          <p:nvPr>
            <p:ph type="subTitle" idx="1"/>
          </p:nvPr>
        </p:nvSpPr>
        <p:spPr>
          <a:xfrm>
            <a:off x="575125" y="3172900"/>
            <a:ext cx="7842600" cy="11070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br>
              <a:rPr lang="en" sz="1800">
                <a:solidFill>
                  <a:srgbClr val="000000"/>
                </a:solidFill>
              </a:rPr>
            </a:br>
            <a:r>
              <a:rPr lang="en" sz="1800">
                <a:solidFill>
                  <a:srgbClr val="000000"/>
                </a:solidFill>
              </a:rPr>
              <a:t>cuong@techmaster.vn</a:t>
            </a:r>
            <a:endParaRPr sz="1800">
              <a:solidFill>
                <a:srgbClr val="000000"/>
              </a:solidFill>
            </a:endParaRPr>
          </a:p>
        </p:txBody>
      </p:sp>
      <p:pic>
        <p:nvPicPr>
          <p:cNvPr id="88" name="Google Shape;88;p13"/>
          <p:cNvPicPr preferRelativeResize="0"/>
          <p:nvPr/>
        </p:nvPicPr>
        <p:blipFill>
          <a:blip r:embed="rId3">
            <a:alphaModFix/>
          </a:blip>
          <a:stretch>
            <a:fillRect/>
          </a:stretch>
        </p:blipFill>
        <p:spPr>
          <a:xfrm>
            <a:off x="7917543" y="50801"/>
            <a:ext cx="1121908" cy="39188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BFE9DA-C807-B646-8231-D85745A6A5E5}"/>
              </a:ext>
            </a:extLst>
          </p:cNvPr>
          <p:cNvPicPr>
            <a:picLocks noChangeAspect="1"/>
          </p:cNvPicPr>
          <p:nvPr/>
        </p:nvPicPr>
        <p:blipFill>
          <a:blip r:embed="rId2"/>
          <a:stretch>
            <a:fillRect/>
          </a:stretch>
        </p:blipFill>
        <p:spPr>
          <a:xfrm>
            <a:off x="86711" y="0"/>
            <a:ext cx="4349416" cy="5143500"/>
          </a:xfrm>
          <a:prstGeom prst="rect">
            <a:avLst/>
          </a:prstGeom>
        </p:spPr>
      </p:pic>
      <p:sp>
        <p:nvSpPr>
          <p:cNvPr id="3" name="TextBox 2">
            <a:extLst>
              <a:ext uri="{FF2B5EF4-FFF2-40B4-BE49-F238E27FC236}">
                <a16:creationId xmlns:a16="http://schemas.microsoft.com/office/drawing/2014/main" id="{A27B8419-583B-B143-8AB1-27B9E12646D2}"/>
              </a:ext>
            </a:extLst>
          </p:cNvPr>
          <p:cNvSpPr txBox="1"/>
          <p:nvPr/>
        </p:nvSpPr>
        <p:spPr>
          <a:xfrm>
            <a:off x="4562167" y="1582993"/>
            <a:ext cx="4326193" cy="1631216"/>
          </a:xfrm>
          <a:prstGeom prst="rect">
            <a:avLst/>
          </a:prstGeom>
          <a:noFill/>
        </p:spPr>
        <p:txBody>
          <a:bodyPr wrap="square" rtlCol="0">
            <a:spAutoFit/>
          </a:bodyPr>
          <a:lstStyle/>
          <a:p>
            <a:r>
              <a:rPr lang="en-US" sz="2000"/>
              <a:t>Cũng đã đóng cửa sau 3 tháng hoạt động lỗ hơn 200 triệu !</a:t>
            </a:r>
          </a:p>
          <a:p>
            <a:endParaRPr lang="en-US" sz="2000"/>
          </a:p>
          <a:p>
            <a:r>
              <a:rPr lang="en-US" sz="2000"/>
              <a:t>Chủ cửa hàng anh Đỗ Trung Thành,</a:t>
            </a:r>
          </a:p>
          <a:p>
            <a:r>
              <a:rPr lang="en-US" sz="2000"/>
              <a:t>giảng viên Arduino ở Techmaster</a:t>
            </a:r>
          </a:p>
        </p:txBody>
      </p:sp>
    </p:spTree>
    <p:extLst>
      <p:ext uri="{BB962C8B-B14F-4D97-AF65-F5344CB8AC3E}">
        <p14:creationId xmlns:p14="http://schemas.microsoft.com/office/powerpoint/2010/main" val="1206935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98074-23D0-9843-9160-051E46B0B7F4}"/>
              </a:ext>
            </a:extLst>
          </p:cNvPr>
          <p:cNvSpPr>
            <a:spLocks noGrp="1"/>
          </p:cNvSpPr>
          <p:nvPr>
            <p:ph type="title"/>
          </p:nvPr>
        </p:nvSpPr>
        <p:spPr/>
        <p:txBody>
          <a:bodyPr/>
          <a:lstStyle/>
          <a:p>
            <a:r>
              <a:rPr lang="en-US"/>
              <a:t>Nên làm</a:t>
            </a:r>
          </a:p>
        </p:txBody>
      </p:sp>
      <p:sp>
        <p:nvSpPr>
          <p:cNvPr id="3" name="Text Placeholder 2">
            <a:extLst>
              <a:ext uri="{FF2B5EF4-FFF2-40B4-BE49-F238E27FC236}">
                <a16:creationId xmlns:a16="http://schemas.microsoft.com/office/drawing/2014/main" id="{986D89EA-2E52-5949-9DD1-90AD32ECB9AD}"/>
              </a:ext>
            </a:extLst>
          </p:cNvPr>
          <p:cNvSpPr>
            <a:spLocks noGrp="1"/>
          </p:cNvSpPr>
          <p:nvPr>
            <p:ph type="body" idx="1"/>
          </p:nvPr>
        </p:nvSpPr>
        <p:spPr>
          <a:xfrm>
            <a:off x="176206" y="924610"/>
            <a:ext cx="8616000" cy="3912000"/>
          </a:xfrm>
        </p:spPr>
        <p:txBody>
          <a:bodyPr/>
          <a:lstStyle/>
          <a:p>
            <a:pPr>
              <a:lnSpc>
                <a:spcPct val="150000"/>
              </a:lnSpc>
            </a:pPr>
            <a:r>
              <a:rPr lang="en-US" sz="2000"/>
              <a:t>Kết hợp ChatBot với con người</a:t>
            </a:r>
          </a:p>
          <a:p>
            <a:pPr>
              <a:lnSpc>
                <a:spcPct val="150000"/>
              </a:lnSpc>
            </a:pPr>
            <a:r>
              <a:rPr lang="en-US" sz="2000"/>
              <a:t>Liên tục cập nhật kiến thức Chatbot mỗi ngày</a:t>
            </a:r>
          </a:p>
          <a:p>
            <a:pPr>
              <a:lnSpc>
                <a:spcPct val="150000"/>
              </a:lnSpc>
            </a:pPr>
            <a:r>
              <a:rPr lang="en-US" sz="2000"/>
              <a:t>Xem lại lịch sử trao đổi của ChatBot để cải tiến, cập nhật kịch bản</a:t>
            </a:r>
          </a:p>
          <a:p>
            <a:pPr>
              <a:lnSpc>
                <a:spcPct val="150000"/>
              </a:lnSpc>
            </a:pPr>
            <a:r>
              <a:rPr lang="en-US" sz="2000"/>
              <a:t>Can thiệp ngắt ChatBot khi cần thiết</a:t>
            </a:r>
          </a:p>
        </p:txBody>
      </p:sp>
    </p:spTree>
    <p:extLst>
      <p:ext uri="{BB962C8B-B14F-4D97-AF65-F5344CB8AC3E}">
        <p14:creationId xmlns:p14="http://schemas.microsoft.com/office/powerpoint/2010/main" val="2437180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91168-67C0-B341-8884-530745D7E31B}"/>
              </a:ext>
            </a:extLst>
          </p:cNvPr>
          <p:cNvSpPr>
            <a:spLocks noGrp="1"/>
          </p:cNvSpPr>
          <p:nvPr>
            <p:ph type="title"/>
          </p:nvPr>
        </p:nvSpPr>
        <p:spPr/>
        <p:txBody>
          <a:bodyPr/>
          <a:lstStyle/>
          <a:p>
            <a:r>
              <a:rPr lang="en-US"/>
              <a:t>RASA</a:t>
            </a:r>
          </a:p>
        </p:txBody>
      </p:sp>
    </p:spTree>
    <p:extLst>
      <p:ext uri="{BB962C8B-B14F-4D97-AF65-F5344CB8AC3E}">
        <p14:creationId xmlns:p14="http://schemas.microsoft.com/office/powerpoint/2010/main" val="4165485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FABC890D-3DAC-DC43-A557-49EC8CBB5817}"/>
              </a:ext>
            </a:extLst>
          </p:cNvPr>
          <p:cNvSpPr/>
          <p:nvPr/>
        </p:nvSpPr>
        <p:spPr>
          <a:xfrm>
            <a:off x="4409304" y="167535"/>
            <a:ext cx="1572561" cy="1807542"/>
          </a:xfrm>
          <a:custGeom>
            <a:avLst/>
            <a:gdLst>
              <a:gd name="connsiteX0" fmla="*/ 0 w 1807541"/>
              <a:gd name="connsiteY0" fmla="*/ 786280 h 1572560"/>
              <a:gd name="connsiteX1" fmla="*/ 393140 w 1807541"/>
              <a:gd name="connsiteY1" fmla="*/ 0 h 1572560"/>
              <a:gd name="connsiteX2" fmla="*/ 1414401 w 1807541"/>
              <a:gd name="connsiteY2" fmla="*/ 0 h 1572560"/>
              <a:gd name="connsiteX3" fmla="*/ 1807541 w 1807541"/>
              <a:gd name="connsiteY3" fmla="*/ 786280 h 1572560"/>
              <a:gd name="connsiteX4" fmla="*/ 1414401 w 1807541"/>
              <a:gd name="connsiteY4" fmla="*/ 1572560 h 1572560"/>
              <a:gd name="connsiteX5" fmla="*/ 393140 w 1807541"/>
              <a:gd name="connsiteY5" fmla="*/ 1572560 h 1572560"/>
              <a:gd name="connsiteX6" fmla="*/ 0 w 1807541"/>
              <a:gd name="connsiteY6" fmla="*/ 786280 h 157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7541" h="1572560">
                <a:moveTo>
                  <a:pt x="903770" y="0"/>
                </a:moveTo>
                <a:lnTo>
                  <a:pt x="1807540" y="342032"/>
                </a:lnTo>
                <a:lnTo>
                  <a:pt x="1807540" y="1230528"/>
                </a:lnTo>
                <a:lnTo>
                  <a:pt x="903771" y="1572560"/>
                </a:lnTo>
                <a:lnTo>
                  <a:pt x="1" y="1230528"/>
                </a:lnTo>
                <a:lnTo>
                  <a:pt x="1" y="342032"/>
                </a:lnTo>
                <a:lnTo>
                  <a:pt x="903770"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355547" tIns="392166" rIns="355548" bIns="392165" numCol="1" spcCol="1270" anchor="ctr" anchorCtr="0">
            <a:noAutofit/>
          </a:bodyPr>
          <a:lstStyle/>
          <a:p>
            <a:pPr marL="0" lvl="0" indent="0" algn="ctr" defTabSz="1289050">
              <a:lnSpc>
                <a:spcPct val="90000"/>
              </a:lnSpc>
              <a:spcBef>
                <a:spcPct val="0"/>
              </a:spcBef>
              <a:spcAft>
                <a:spcPct val="35000"/>
              </a:spcAft>
              <a:buNone/>
            </a:pPr>
            <a:r>
              <a:rPr lang="en-US" sz="2900" kern="1200"/>
              <a:t>NLU</a:t>
            </a:r>
          </a:p>
        </p:txBody>
      </p:sp>
      <p:sp>
        <p:nvSpPr>
          <p:cNvPr id="8" name="Freeform 7">
            <a:extLst>
              <a:ext uri="{FF2B5EF4-FFF2-40B4-BE49-F238E27FC236}">
                <a16:creationId xmlns:a16="http://schemas.microsoft.com/office/drawing/2014/main" id="{929F332D-2212-5446-8CA3-A4C7F1F70B67}"/>
              </a:ext>
            </a:extLst>
          </p:cNvPr>
          <p:cNvSpPr/>
          <p:nvPr/>
        </p:nvSpPr>
        <p:spPr>
          <a:xfrm>
            <a:off x="2710938" y="167535"/>
            <a:ext cx="1572561" cy="1807542"/>
          </a:xfrm>
          <a:custGeom>
            <a:avLst/>
            <a:gdLst>
              <a:gd name="connsiteX0" fmla="*/ 0 w 1807541"/>
              <a:gd name="connsiteY0" fmla="*/ 786280 h 1572560"/>
              <a:gd name="connsiteX1" fmla="*/ 393140 w 1807541"/>
              <a:gd name="connsiteY1" fmla="*/ 0 h 1572560"/>
              <a:gd name="connsiteX2" fmla="*/ 1414401 w 1807541"/>
              <a:gd name="connsiteY2" fmla="*/ 0 h 1572560"/>
              <a:gd name="connsiteX3" fmla="*/ 1807541 w 1807541"/>
              <a:gd name="connsiteY3" fmla="*/ 786280 h 1572560"/>
              <a:gd name="connsiteX4" fmla="*/ 1414401 w 1807541"/>
              <a:gd name="connsiteY4" fmla="*/ 1572560 h 1572560"/>
              <a:gd name="connsiteX5" fmla="*/ 393140 w 1807541"/>
              <a:gd name="connsiteY5" fmla="*/ 1572560 h 1572560"/>
              <a:gd name="connsiteX6" fmla="*/ 0 w 1807541"/>
              <a:gd name="connsiteY6" fmla="*/ 786280 h 157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7541" h="1572560">
                <a:moveTo>
                  <a:pt x="903770" y="0"/>
                </a:moveTo>
                <a:lnTo>
                  <a:pt x="1807540" y="342032"/>
                </a:lnTo>
                <a:lnTo>
                  <a:pt x="1807540" y="1230528"/>
                </a:lnTo>
                <a:lnTo>
                  <a:pt x="903771" y="1572560"/>
                </a:lnTo>
                <a:lnTo>
                  <a:pt x="1" y="1230528"/>
                </a:lnTo>
                <a:lnTo>
                  <a:pt x="1" y="342032"/>
                </a:lnTo>
                <a:lnTo>
                  <a:pt x="90377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5057" tIns="281676" rIns="245058" bIns="281675" numCol="1" spcCol="1270" anchor="ctr" anchorCtr="0">
            <a:noAutofit/>
          </a:bodyPr>
          <a:lstStyle/>
          <a:p>
            <a:pPr marL="0" lvl="0" indent="0" algn="ctr" defTabSz="622300">
              <a:lnSpc>
                <a:spcPct val="90000"/>
              </a:lnSpc>
              <a:spcBef>
                <a:spcPct val="0"/>
              </a:spcBef>
              <a:spcAft>
                <a:spcPct val="35000"/>
              </a:spcAft>
              <a:buNone/>
            </a:pPr>
            <a:r>
              <a:rPr lang="en-US" sz="1400" kern="1200"/>
              <a:t>Entity Extraction</a:t>
            </a:r>
          </a:p>
        </p:txBody>
      </p:sp>
      <p:sp>
        <p:nvSpPr>
          <p:cNvPr id="9" name="Freeform 8">
            <a:extLst>
              <a:ext uri="{FF2B5EF4-FFF2-40B4-BE49-F238E27FC236}">
                <a16:creationId xmlns:a16="http://schemas.microsoft.com/office/drawing/2014/main" id="{7589C65B-65E3-7D45-B6A1-86EFC20BAC09}"/>
              </a:ext>
            </a:extLst>
          </p:cNvPr>
          <p:cNvSpPr/>
          <p:nvPr/>
        </p:nvSpPr>
        <p:spPr>
          <a:xfrm>
            <a:off x="3556868" y="1701776"/>
            <a:ext cx="1572561" cy="1807542"/>
          </a:xfrm>
          <a:custGeom>
            <a:avLst/>
            <a:gdLst>
              <a:gd name="connsiteX0" fmla="*/ 0 w 1807541"/>
              <a:gd name="connsiteY0" fmla="*/ 786280 h 1572560"/>
              <a:gd name="connsiteX1" fmla="*/ 393140 w 1807541"/>
              <a:gd name="connsiteY1" fmla="*/ 0 h 1572560"/>
              <a:gd name="connsiteX2" fmla="*/ 1414401 w 1807541"/>
              <a:gd name="connsiteY2" fmla="*/ 0 h 1572560"/>
              <a:gd name="connsiteX3" fmla="*/ 1807541 w 1807541"/>
              <a:gd name="connsiteY3" fmla="*/ 786280 h 1572560"/>
              <a:gd name="connsiteX4" fmla="*/ 1414401 w 1807541"/>
              <a:gd name="connsiteY4" fmla="*/ 1572560 h 1572560"/>
              <a:gd name="connsiteX5" fmla="*/ 393140 w 1807541"/>
              <a:gd name="connsiteY5" fmla="*/ 1572560 h 1572560"/>
              <a:gd name="connsiteX6" fmla="*/ 0 w 1807541"/>
              <a:gd name="connsiteY6" fmla="*/ 786280 h 157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7541" h="1572560">
                <a:moveTo>
                  <a:pt x="903770" y="0"/>
                </a:moveTo>
                <a:lnTo>
                  <a:pt x="1807540" y="342032"/>
                </a:lnTo>
                <a:lnTo>
                  <a:pt x="1807540" y="1230528"/>
                </a:lnTo>
                <a:lnTo>
                  <a:pt x="903771" y="1572560"/>
                </a:lnTo>
                <a:lnTo>
                  <a:pt x="1" y="1230528"/>
                </a:lnTo>
                <a:lnTo>
                  <a:pt x="1" y="342032"/>
                </a:lnTo>
                <a:lnTo>
                  <a:pt x="903770" y="0"/>
                </a:lnTo>
                <a:close/>
              </a:path>
            </a:pathLst>
          </a:custGeom>
          <a:solidFill>
            <a:srgbClr val="FFC000"/>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355547" tIns="392166" rIns="355548" bIns="392165" numCol="1" spcCol="1270" anchor="ctr" anchorCtr="0">
            <a:noAutofit/>
          </a:bodyPr>
          <a:lstStyle/>
          <a:p>
            <a:pPr marL="0" lvl="0" indent="0" algn="ctr" defTabSz="1289050">
              <a:lnSpc>
                <a:spcPct val="90000"/>
              </a:lnSpc>
              <a:spcBef>
                <a:spcPct val="0"/>
              </a:spcBef>
              <a:spcAft>
                <a:spcPct val="35000"/>
              </a:spcAft>
              <a:buNone/>
            </a:pPr>
            <a:r>
              <a:rPr lang="en-US" sz="2900" kern="1200">
                <a:solidFill>
                  <a:schemeClr val="bg2"/>
                </a:solidFill>
              </a:rPr>
              <a:t>Rasa</a:t>
            </a:r>
          </a:p>
        </p:txBody>
      </p:sp>
      <p:sp>
        <p:nvSpPr>
          <p:cNvPr id="10" name="Freeform 9">
            <a:extLst>
              <a:ext uri="{FF2B5EF4-FFF2-40B4-BE49-F238E27FC236}">
                <a16:creationId xmlns:a16="http://schemas.microsoft.com/office/drawing/2014/main" id="{520F2491-3D07-D845-B318-F4E293727DC8}"/>
              </a:ext>
            </a:extLst>
          </p:cNvPr>
          <p:cNvSpPr/>
          <p:nvPr/>
        </p:nvSpPr>
        <p:spPr>
          <a:xfrm>
            <a:off x="1539652" y="2063285"/>
            <a:ext cx="1952144" cy="1084524"/>
          </a:xfrm>
          <a:custGeom>
            <a:avLst/>
            <a:gdLst>
              <a:gd name="connsiteX0" fmla="*/ 0 w 1952144"/>
              <a:gd name="connsiteY0" fmla="*/ 0 h 1084524"/>
              <a:gd name="connsiteX1" fmla="*/ 1952144 w 1952144"/>
              <a:gd name="connsiteY1" fmla="*/ 0 h 1084524"/>
              <a:gd name="connsiteX2" fmla="*/ 1952144 w 1952144"/>
              <a:gd name="connsiteY2" fmla="*/ 1084524 h 1084524"/>
              <a:gd name="connsiteX3" fmla="*/ 0 w 1952144"/>
              <a:gd name="connsiteY3" fmla="*/ 1084524 h 1084524"/>
              <a:gd name="connsiteX4" fmla="*/ 0 w 1952144"/>
              <a:gd name="connsiteY4" fmla="*/ 0 h 108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144" h="1084524">
                <a:moveTo>
                  <a:pt x="0" y="0"/>
                </a:moveTo>
                <a:lnTo>
                  <a:pt x="1952144" y="0"/>
                </a:lnTo>
                <a:lnTo>
                  <a:pt x="1952144" y="1084524"/>
                </a:lnTo>
                <a:lnTo>
                  <a:pt x="0" y="108452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0490" tIns="110490" rIns="110490" bIns="110490" numCol="1" spcCol="1270" anchor="ctr" anchorCtr="0">
            <a:noAutofit/>
          </a:bodyPr>
          <a:lstStyle/>
          <a:p>
            <a:pPr marL="0" lvl="0" indent="0" algn="r" defTabSz="1289050">
              <a:lnSpc>
                <a:spcPct val="90000"/>
              </a:lnSpc>
              <a:spcBef>
                <a:spcPct val="0"/>
              </a:spcBef>
              <a:spcAft>
                <a:spcPct val="35000"/>
              </a:spcAft>
              <a:buNone/>
            </a:pPr>
            <a:r>
              <a:rPr lang="en-US" sz="2900" kern="1200"/>
              <a:t>Kịch bản + Code</a:t>
            </a:r>
          </a:p>
        </p:txBody>
      </p:sp>
      <p:sp>
        <p:nvSpPr>
          <p:cNvPr id="11" name="Freeform 10">
            <a:extLst>
              <a:ext uri="{FF2B5EF4-FFF2-40B4-BE49-F238E27FC236}">
                <a16:creationId xmlns:a16="http://schemas.microsoft.com/office/drawing/2014/main" id="{DEB38C26-3E64-2449-9024-AAB4B4C46854}"/>
              </a:ext>
            </a:extLst>
          </p:cNvPr>
          <p:cNvSpPr/>
          <p:nvPr/>
        </p:nvSpPr>
        <p:spPr>
          <a:xfrm>
            <a:off x="5255233" y="1701776"/>
            <a:ext cx="1572561" cy="1807542"/>
          </a:xfrm>
          <a:custGeom>
            <a:avLst/>
            <a:gdLst>
              <a:gd name="connsiteX0" fmla="*/ 0 w 1807541"/>
              <a:gd name="connsiteY0" fmla="*/ 786280 h 1572560"/>
              <a:gd name="connsiteX1" fmla="*/ 393140 w 1807541"/>
              <a:gd name="connsiteY1" fmla="*/ 0 h 1572560"/>
              <a:gd name="connsiteX2" fmla="*/ 1414401 w 1807541"/>
              <a:gd name="connsiteY2" fmla="*/ 0 h 1572560"/>
              <a:gd name="connsiteX3" fmla="*/ 1807541 w 1807541"/>
              <a:gd name="connsiteY3" fmla="*/ 786280 h 1572560"/>
              <a:gd name="connsiteX4" fmla="*/ 1414401 w 1807541"/>
              <a:gd name="connsiteY4" fmla="*/ 1572560 h 1572560"/>
              <a:gd name="connsiteX5" fmla="*/ 393140 w 1807541"/>
              <a:gd name="connsiteY5" fmla="*/ 1572560 h 1572560"/>
              <a:gd name="connsiteX6" fmla="*/ 0 w 1807541"/>
              <a:gd name="connsiteY6" fmla="*/ 786280 h 157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7541" h="1572560">
                <a:moveTo>
                  <a:pt x="903770" y="0"/>
                </a:moveTo>
                <a:lnTo>
                  <a:pt x="1807540" y="342032"/>
                </a:lnTo>
                <a:lnTo>
                  <a:pt x="1807540" y="1230528"/>
                </a:lnTo>
                <a:lnTo>
                  <a:pt x="903771" y="1572560"/>
                </a:lnTo>
                <a:lnTo>
                  <a:pt x="1" y="1230528"/>
                </a:lnTo>
                <a:lnTo>
                  <a:pt x="1" y="342032"/>
                </a:lnTo>
                <a:lnTo>
                  <a:pt x="903770"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45057" tIns="281676" rIns="245058" bIns="281675" numCol="1" spcCol="1270" anchor="ctr" anchorCtr="0">
            <a:noAutofit/>
          </a:bodyPr>
          <a:lstStyle/>
          <a:p>
            <a:pPr marL="0" lvl="0" indent="0" algn="ctr" defTabSz="1600200">
              <a:lnSpc>
                <a:spcPct val="90000"/>
              </a:lnSpc>
              <a:spcBef>
                <a:spcPct val="0"/>
              </a:spcBef>
              <a:spcAft>
                <a:spcPct val="35000"/>
              </a:spcAft>
              <a:buNone/>
            </a:pPr>
            <a:r>
              <a:rPr lang="en-US" sz="3600" kern="1200"/>
              <a:t>Core</a:t>
            </a:r>
          </a:p>
        </p:txBody>
      </p:sp>
      <p:sp>
        <p:nvSpPr>
          <p:cNvPr id="12" name="Freeform 11">
            <a:extLst>
              <a:ext uri="{FF2B5EF4-FFF2-40B4-BE49-F238E27FC236}">
                <a16:creationId xmlns:a16="http://schemas.microsoft.com/office/drawing/2014/main" id="{3032B792-191B-3E41-BF77-353F39E8CB9B}"/>
              </a:ext>
            </a:extLst>
          </p:cNvPr>
          <p:cNvSpPr/>
          <p:nvPr/>
        </p:nvSpPr>
        <p:spPr>
          <a:xfrm>
            <a:off x="4409304" y="3236017"/>
            <a:ext cx="1572561" cy="1807542"/>
          </a:xfrm>
          <a:custGeom>
            <a:avLst/>
            <a:gdLst>
              <a:gd name="connsiteX0" fmla="*/ 0 w 1807541"/>
              <a:gd name="connsiteY0" fmla="*/ 786280 h 1572560"/>
              <a:gd name="connsiteX1" fmla="*/ 393140 w 1807541"/>
              <a:gd name="connsiteY1" fmla="*/ 0 h 1572560"/>
              <a:gd name="connsiteX2" fmla="*/ 1414401 w 1807541"/>
              <a:gd name="connsiteY2" fmla="*/ 0 h 1572560"/>
              <a:gd name="connsiteX3" fmla="*/ 1807541 w 1807541"/>
              <a:gd name="connsiteY3" fmla="*/ 786280 h 1572560"/>
              <a:gd name="connsiteX4" fmla="*/ 1414401 w 1807541"/>
              <a:gd name="connsiteY4" fmla="*/ 1572560 h 1572560"/>
              <a:gd name="connsiteX5" fmla="*/ 393140 w 1807541"/>
              <a:gd name="connsiteY5" fmla="*/ 1572560 h 1572560"/>
              <a:gd name="connsiteX6" fmla="*/ 0 w 1807541"/>
              <a:gd name="connsiteY6" fmla="*/ 786280 h 157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7541" h="1572560">
                <a:moveTo>
                  <a:pt x="903770" y="0"/>
                </a:moveTo>
                <a:lnTo>
                  <a:pt x="1807540" y="342032"/>
                </a:lnTo>
                <a:lnTo>
                  <a:pt x="1807540" y="1230528"/>
                </a:lnTo>
                <a:lnTo>
                  <a:pt x="903771" y="1572560"/>
                </a:lnTo>
                <a:lnTo>
                  <a:pt x="1" y="1230528"/>
                </a:lnTo>
                <a:lnTo>
                  <a:pt x="1" y="342032"/>
                </a:lnTo>
                <a:lnTo>
                  <a:pt x="903770"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355547" tIns="392166" rIns="355548" bIns="392165" numCol="1" spcCol="1270" anchor="ctr" anchorCtr="0">
            <a:noAutofit/>
          </a:bodyPr>
          <a:lstStyle/>
          <a:p>
            <a:pPr marL="0" lvl="0" indent="0" algn="ctr" defTabSz="1289050">
              <a:lnSpc>
                <a:spcPct val="90000"/>
              </a:lnSpc>
              <a:spcBef>
                <a:spcPct val="0"/>
              </a:spcBef>
              <a:spcAft>
                <a:spcPct val="35000"/>
              </a:spcAft>
              <a:buNone/>
            </a:pPr>
            <a:r>
              <a:rPr lang="en-US" sz="2900" kern="1200">
                <a:solidFill>
                  <a:schemeClr val="bg2"/>
                </a:solidFill>
              </a:rPr>
              <a:t>3</a:t>
            </a:r>
            <a:r>
              <a:rPr lang="en-US" sz="2900" kern="1200" baseline="30000">
                <a:solidFill>
                  <a:schemeClr val="bg2"/>
                </a:solidFill>
              </a:rPr>
              <a:t>rd</a:t>
            </a:r>
            <a:r>
              <a:rPr lang="en-US" sz="2900" kern="1200">
                <a:solidFill>
                  <a:schemeClr val="bg2"/>
                </a:solidFill>
              </a:rPr>
              <a:t> NLP</a:t>
            </a:r>
          </a:p>
        </p:txBody>
      </p:sp>
      <p:sp>
        <p:nvSpPr>
          <p:cNvPr id="14" name="Freeform 13">
            <a:extLst>
              <a:ext uri="{FF2B5EF4-FFF2-40B4-BE49-F238E27FC236}">
                <a16:creationId xmlns:a16="http://schemas.microsoft.com/office/drawing/2014/main" id="{86EE01A3-637B-B141-9A30-4A267A036711}"/>
              </a:ext>
            </a:extLst>
          </p:cNvPr>
          <p:cNvSpPr/>
          <p:nvPr/>
        </p:nvSpPr>
        <p:spPr>
          <a:xfrm>
            <a:off x="2710938" y="3236017"/>
            <a:ext cx="1572561" cy="1807542"/>
          </a:xfrm>
          <a:custGeom>
            <a:avLst/>
            <a:gdLst>
              <a:gd name="connsiteX0" fmla="*/ 0 w 1807541"/>
              <a:gd name="connsiteY0" fmla="*/ 786280 h 1572560"/>
              <a:gd name="connsiteX1" fmla="*/ 393140 w 1807541"/>
              <a:gd name="connsiteY1" fmla="*/ 0 h 1572560"/>
              <a:gd name="connsiteX2" fmla="*/ 1414401 w 1807541"/>
              <a:gd name="connsiteY2" fmla="*/ 0 h 1572560"/>
              <a:gd name="connsiteX3" fmla="*/ 1807541 w 1807541"/>
              <a:gd name="connsiteY3" fmla="*/ 786280 h 1572560"/>
              <a:gd name="connsiteX4" fmla="*/ 1414401 w 1807541"/>
              <a:gd name="connsiteY4" fmla="*/ 1572560 h 1572560"/>
              <a:gd name="connsiteX5" fmla="*/ 393140 w 1807541"/>
              <a:gd name="connsiteY5" fmla="*/ 1572560 h 1572560"/>
              <a:gd name="connsiteX6" fmla="*/ 0 w 1807541"/>
              <a:gd name="connsiteY6" fmla="*/ 786280 h 157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7541" h="1572560">
                <a:moveTo>
                  <a:pt x="903770" y="0"/>
                </a:moveTo>
                <a:lnTo>
                  <a:pt x="1807540" y="342032"/>
                </a:lnTo>
                <a:lnTo>
                  <a:pt x="1807540" y="1230528"/>
                </a:lnTo>
                <a:lnTo>
                  <a:pt x="903771" y="1572560"/>
                </a:lnTo>
                <a:lnTo>
                  <a:pt x="1" y="1230528"/>
                </a:lnTo>
                <a:lnTo>
                  <a:pt x="1" y="342032"/>
                </a:lnTo>
                <a:lnTo>
                  <a:pt x="903770"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45057" tIns="281676" rIns="245058" bIns="281675" numCol="1" spcCol="1270" anchor="ctr" anchorCtr="0">
            <a:noAutofit/>
          </a:bodyPr>
          <a:lstStyle/>
          <a:p>
            <a:pPr marL="0" lvl="0" indent="0" algn="ctr" defTabSz="755650">
              <a:lnSpc>
                <a:spcPct val="90000"/>
              </a:lnSpc>
              <a:spcBef>
                <a:spcPct val="0"/>
              </a:spcBef>
              <a:spcAft>
                <a:spcPct val="35000"/>
              </a:spcAft>
              <a:buNone/>
            </a:pPr>
            <a:r>
              <a:rPr lang="en-US" sz="1700" kern="1200">
                <a:solidFill>
                  <a:schemeClr val="bg2"/>
                </a:solidFill>
              </a:rPr>
              <a:t>Messaging Integration</a:t>
            </a:r>
          </a:p>
        </p:txBody>
      </p:sp>
    </p:spTree>
    <p:extLst>
      <p:ext uri="{BB962C8B-B14F-4D97-AF65-F5344CB8AC3E}">
        <p14:creationId xmlns:p14="http://schemas.microsoft.com/office/powerpoint/2010/main" val="305562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p:bldP spid="11" grpId="0" animBg="1"/>
      <p:bldP spid="12"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24B46-055A-6D41-A228-F216F5E3A3D6}"/>
              </a:ext>
            </a:extLst>
          </p:cNvPr>
          <p:cNvPicPr>
            <a:picLocks noChangeAspect="1"/>
          </p:cNvPicPr>
          <p:nvPr/>
        </p:nvPicPr>
        <p:blipFill>
          <a:blip r:embed="rId2"/>
          <a:stretch>
            <a:fillRect/>
          </a:stretch>
        </p:blipFill>
        <p:spPr>
          <a:xfrm>
            <a:off x="0" y="10893"/>
            <a:ext cx="9144000" cy="5121713"/>
          </a:xfrm>
          <a:prstGeom prst="rect">
            <a:avLst/>
          </a:prstGeom>
        </p:spPr>
      </p:pic>
      <p:sp>
        <p:nvSpPr>
          <p:cNvPr id="3" name="TextBox 2">
            <a:extLst>
              <a:ext uri="{FF2B5EF4-FFF2-40B4-BE49-F238E27FC236}">
                <a16:creationId xmlns:a16="http://schemas.microsoft.com/office/drawing/2014/main" id="{DF1A088A-7B64-A343-9BC4-F1DE1C615B73}"/>
              </a:ext>
            </a:extLst>
          </p:cNvPr>
          <p:cNvSpPr txBox="1"/>
          <p:nvPr/>
        </p:nvSpPr>
        <p:spPr>
          <a:xfrm>
            <a:off x="471949" y="88490"/>
            <a:ext cx="8072283" cy="461665"/>
          </a:xfrm>
          <a:prstGeom prst="rect">
            <a:avLst/>
          </a:prstGeom>
          <a:noFill/>
        </p:spPr>
        <p:txBody>
          <a:bodyPr wrap="square" rtlCol="0">
            <a:spAutoFit/>
          </a:bodyPr>
          <a:lstStyle/>
          <a:p>
            <a:pPr algn="ctr"/>
            <a:r>
              <a:rPr lang="en-US" sz="2400"/>
              <a:t>Cần dựng Chatbot từ cực đơn giản đến phức tạp</a:t>
            </a:r>
          </a:p>
        </p:txBody>
      </p:sp>
    </p:spTree>
    <p:extLst>
      <p:ext uri="{BB962C8B-B14F-4D97-AF65-F5344CB8AC3E}">
        <p14:creationId xmlns:p14="http://schemas.microsoft.com/office/powerpoint/2010/main" val="162970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656B3-EE8D-7242-870C-44B69287A5B7}"/>
              </a:ext>
            </a:extLst>
          </p:cNvPr>
          <p:cNvSpPr>
            <a:spLocks noGrp="1"/>
          </p:cNvSpPr>
          <p:nvPr>
            <p:ph type="title"/>
          </p:nvPr>
        </p:nvSpPr>
        <p:spPr/>
        <p:txBody>
          <a:bodyPr/>
          <a:lstStyle/>
          <a:p>
            <a:r>
              <a:rPr lang="en-US"/>
              <a:t>Dự án ChatBot RASA chuyên nghiệp sẽ cần</a:t>
            </a:r>
          </a:p>
        </p:txBody>
      </p:sp>
      <p:sp>
        <p:nvSpPr>
          <p:cNvPr id="3" name="Text Placeholder 2">
            <a:extLst>
              <a:ext uri="{FF2B5EF4-FFF2-40B4-BE49-F238E27FC236}">
                <a16:creationId xmlns:a16="http://schemas.microsoft.com/office/drawing/2014/main" id="{1FC67D7B-D1F4-4649-A4E2-EC9624A934A9}"/>
              </a:ext>
            </a:extLst>
          </p:cNvPr>
          <p:cNvSpPr>
            <a:spLocks noGrp="1"/>
          </p:cNvSpPr>
          <p:nvPr>
            <p:ph type="body" idx="1"/>
          </p:nvPr>
        </p:nvSpPr>
        <p:spPr/>
        <p:txBody>
          <a:bodyPr/>
          <a:lstStyle/>
          <a:p>
            <a:pPr>
              <a:lnSpc>
                <a:spcPct val="150000"/>
              </a:lnSpc>
            </a:pPr>
            <a:r>
              <a:rPr lang="en-US"/>
              <a:t>Hội thoại phủ được càng nhiều khả năng hội thoại càng tốt</a:t>
            </a:r>
          </a:p>
          <a:p>
            <a:pPr>
              <a:lnSpc>
                <a:spcPct val="150000"/>
              </a:lnSpc>
            </a:pPr>
            <a:r>
              <a:rPr lang="en-US"/>
              <a:t>Kịch bản phục vụ mục tiêu cụ thể</a:t>
            </a:r>
          </a:p>
          <a:p>
            <a:pPr>
              <a:lnSpc>
                <a:spcPct val="150000"/>
              </a:lnSpc>
            </a:pPr>
            <a:r>
              <a:rPr lang="en-US"/>
              <a:t>Lấy được thông tin người dung lưu vào trong CSDL</a:t>
            </a:r>
          </a:p>
          <a:p>
            <a:pPr>
              <a:lnSpc>
                <a:spcPct val="150000"/>
              </a:lnSpc>
            </a:pPr>
            <a:r>
              <a:rPr lang="en-US"/>
              <a:t>Kết nối REST API để trả về dữ liệu người dùng yêu cầu</a:t>
            </a:r>
          </a:p>
          <a:p>
            <a:pPr>
              <a:lnSpc>
                <a:spcPct val="150000"/>
              </a:lnSpc>
            </a:pPr>
            <a:r>
              <a:rPr lang="en-US"/>
              <a:t>Lưu toàn bộ hội thoại vào CSDL để phân tích trong tương lai</a:t>
            </a:r>
          </a:p>
          <a:p>
            <a:pPr>
              <a:lnSpc>
                <a:spcPct val="150000"/>
              </a:lnSpc>
            </a:pPr>
            <a:r>
              <a:rPr lang="en-US"/>
              <a:t>Tích hợp với NLP xử lý ngôn ngữ bản địa: tiếng Việt</a:t>
            </a:r>
          </a:p>
          <a:p>
            <a:pPr>
              <a:lnSpc>
                <a:spcPct val="150000"/>
              </a:lnSpc>
            </a:pPr>
            <a:r>
              <a:rPr lang="en-US"/>
              <a:t>Tích hợp Duckling để bóc tách nội dung</a:t>
            </a:r>
          </a:p>
          <a:p>
            <a:pPr>
              <a:lnSpc>
                <a:spcPct val="150000"/>
              </a:lnSpc>
            </a:pPr>
            <a:r>
              <a:rPr lang="en-US"/>
              <a:t>Kết nối vào Facebook, Zalo, Messenger…</a:t>
            </a:r>
          </a:p>
          <a:p>
            <a:pPr>
              <a:lnSpc>
                <a:spcPct val="150000"/>
              </a:lnSpc>
            </a:pPr>
            <a:r>
              <a:rPr lang="en-US"/>
              <a:t>RASA X </a:t>
            </a:r>
          </a:p>
        </p:txBody>
      </p:sp>
    </p:spTree>
    <p:extLst>
      <p:ext uri="{BB962C8B-B14F-4D97-AF65-F5344CB8AC3E}">
        <p14:creationId xmlns:p14="http://schemas.microsoft.com/office/powerpoint/2010/main" val="2020827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1D9BC8-2B2E-C546-98F3-EEBA57B32F57}"/>
              </a:ext>
            </a:extLst>
          </p:cNvPr>
          <p:cNvPicPr>
            <a:picLocks noChangeAspect="1"/>
          </p:cNvPicPr>
          <p:nvPr/>
        </p:nvPicPr>
        <p:blipFill>
          <a:blip r:embed="rId2"/>
          <a:stretch>
            <a:fillRect/>
          </a:stretch>
        </p:blipFill>
        <p:spPr>
          <a:xfrm>
            <a:off x="432617" y="1952316"/>
            <a:ext cx="3041445" cy="3041445"/>
          </a:xfrm>
          <a:prstGeom prst="rect">
            <a:avLst/>
          </a:prstGeom>
        </p:spPr>
      </p:pic>
      <p:sp>
        <p:nvSpPr>
          <p:cNvPr id="3" name="TextBox 2">
            <a:extLst>
              <a:ext uri="{FF2B5EF4-FFF2-40B4-BE49-F238E27FC236}">
                <a16:creationId xmlns:a16="http://schemas.microsoft.com/office/drawing/2014/main" id="{CAD2389A-256A-6144-A04F-4D3D0C86547B}"/>
              </a:ext>
            </a:extLst>
          </p:cNvPr>
          <p:cNvSpPr txBox="1"/>
          <p:nvPr/>
        </p:nvSpPr>
        <p:spPr>
          <a:xfrm>
            <a:off x="265470" y="196645"/>
            <a:ext cx="8563897" cy="1631216"/>
          </a:xfrm>
          <a:prstGeom prst="rect">
            <a:avLst/>
          </a:prstGeom>
          <a:noFill/>
        </p:spPr>
        <p:txBody>
          <a:bodyPr wrap="square" rtlCol="0">
            <a:spAutoFit/>
          </a:bodyPr>
          <a:lstStyle/>
          <a:p>
            <a:r>
              <a:rPr lang="en-US" sz="2000">
                <a:latin typeface="Verdana" panose="020B0604030504040204" pitchFamily="34" charset="0"/>
                <a:ea typeface="Verdana" panose="020B0604030504040204" pitchFamily="34" charset="0"/>
                <a:cs typeface="Verdana" panose="020B0604030504040204" pitchFamily="34" charset="0"/>
              </a:rPr>
              <a:t>Cú pháp xây dựng RASA ChatBot chỉ gồm có MarkDown, YAML và Python.  Nếu sai cú pháp, việc debug rất khó khăn và lâu, do đó cần quản lý mã nguồn dự án RASA bằng git:</a:t>
            </a:r>
          </a:p>
          <a:p>
            <a:endParaRPr lang="en-US" sz="2000">
              <a:latin typeface="Verdana" panose="020B0604030504040204" pitchFamily="34" charset="0"/>
              <a:ea typeface="Verdana" panose="020B0604030504040204" pitchFamily="34" charset="0"/>
              <a:cs typeface="Verdana" panose="020B0604030504040204" pitchFamily="34" charset="0"/>
            </a:endParaRPr>
          </a:p>
          <a:p>
            <a:r>
              <a:rPr lang="en-US" sz="2000">
                <a:latin typeface="Verdana" panose="020B0604030504040204" pitchFamily="34" charset="0"/>
                <a:ea typeface="Verdana" panose="020B0604030504040204" pitchFamily="34" charset="0"/>
                <a:cs typeface="Verdana" panose="020B0604030504040204" pitchFamily="34" charset="0"/>
              </a:rPr>
              <a:t>Lưu lại trạng thái code trước đó để so sánh, quay lui nếu gặp lỗi</a:t>
            </a:r>
          </a:p>
        </p:txBody>
      </p:sp>
      <p:pic>
        <p:nvPicPr>
          <p:cNvPr id="4" name="Picture 3">
            <a:extLst>
              <a:ext uri="{FF2B5EF4-FFF2-40B4-BE49-F238E27FC236}">
                <a16:creationId xmlns:a16="http://schemas.microsoft.com/office/drawing/2014/main" id="{14442D8C-3F3A-2D4E-B3A4-B900585ABD6A}"/>
              </a:ext>
            </a:extLst>
          </p:cNvPr>
          <p:cNvPicPr>
            <a:picLocks noChangeAspect="1"/>
          </p:cNvPicPr>
          <p:nvPr/>
        </p:nvPicPr>
        <p:blipFill>
          <a:blip r:embed="rId3"/>
          <a:stretch>
            <a:fillRect/>
          </a:stretch>
        </p:blipFill>
        <p:spPr>
          <a:xfrm>
            <a:off x="4227870" y="2080767"/>
            <a:ext cx="4015197" cy="2590783"/>
          </a:xfrm>
          <a:prstGeom prst="rect">
            <a:avLst/>
          </a:prstGeom>
        </p:spPr>
      </p:pic>
    </p:spTree>
    <p:extLst>
      <p:ext uri="{BB962C8B-B14F-4D97-AF65-F5344CB8AC3E}">
        <p14:creationId xmlns:p14="http://schemas.microsoft.com/office/powerpoint/2010/main" val="2778766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7AA16-A9BB-D54B-9D42-C003642836A1}"/>
              </a:ext>
            </a:extLst>
          </p:cNvPr>
          <p:cNvSpPr>
            <a:spLocks noGrp="1"/>
          </p:cNvSpPr>
          <p:nvPr>
            <p:ph type="title"/>
          </p:nvPr>
        </p:nvSpPr>
        <p:spPr/>
        <p:txBody>
          <a:bodyPr/>
          <a:lstStyle/>
          <a:p>
            <a:r>
              <a:rPr lang="en-US"/>
              <a:t>Cài đặt RASA trên máy tính</a:t>
            </a:r>
          </a:p>
        </p:txBody>
      </p:sp>
    </p:spTree>
    <p:extLst>
      <p:ext uri="{BB962C8B-B14F-4D97-AF65-F5344CB8AC3E}">
        <p14:creationId xmlns:p14="http://schemas.microsoft.com/office/powerpoint/2010/main" val="3405351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D8FA6-8B8A-AC45-B846-EB9385203957}"/>
              </a:ext>
            </a:extLst>
          </p:cNvPr>
          <p:cNvSpPr>
            <a:spLocks noGrp="1"/>
          </p:cNvSpPr>
          <p:nvPr>
            <p:ph type="title"/>
          </p:nvPr>
        </p:nvSpPr>
        <p:spPr/>
        <p:txBody>
          <a:bodyPr/>
          <a:lstStyle/>
          <a:p>
            <a:r>
              <a:rPr lang="en-US"/>
              <a:t>Thứ tự cài đặt</a:t>
            </a:r>
          </a:p>
        </p:txBody>
      </p:sp>
      <p:sp>
        <p:nvSpPr>
          <p:cNvPr id="3" name="Text Placeholder 2">
            <a:extLst>
              <a:ext uri="{FF2B5EF4-FFF2-40B4-BE49-F238E27FC236}">
                <a16:creationId xmlns:a16="http://schemas.microsoft.com/office/drawing/2014/main" id="{181D4D94-622C-DC44-B4F1-953A608D0177}"/>
              </a:ext>
            </a:extLst>
          </p:cNvPr>
          <p:cNvSpPr>
            <a:spLocks noGrp="1"/>
          </p:cNvSpPr>
          <p:nvPr>
            <p:ph type="body" idx="1"/>
          </p:nvPr>
        </p:nvSpPr>
        <p:spPr>
          <a:xfrm>
            <a:off x="225368" y="914777"/>
            <a:ext cx="8616000" cy="3912000"/>
          </a:xfrm>
        </p:spPr>
        <p:txBody>
          <a:bodyPr/>
          <a:lstStyle/>
          <a:p>
            <a:pPr>
              <a:lnSpc>
                <a:spcPct val="150000"/>
              </a:lnSpc>
            </a:pPr>
            <a:r>
              <a:rPr lang="en-US" sz="2400" b="1"/>
              <a:t>Python 3.7.4 </a:t>
            </a:r>
            <a:r>
              <a:rPr lang="en-US" sz="2400"/>
              <a:t>hoặc mới hơn</a:t>
            </a:r>
          </a:p>
          <a:p>
            <a:pPr>
              <a:lnSpc>
                <a:spcPct val="150000"/>
              </a:lnSpc>
            </a:pPr>
            <a:r>
              <a:rPr lang="en-US" sz="2400" b="1"/>
              <a:t>Virtual Environment + PIP</a:t>
            </a:r>
          </a:p>
          <a:p>
            <a:pPr>
              <a:lnSpc>
                <a:spcPct val="150000"/>
              </a:lnSpc>
            </a:pPr>
            <a:r>
              <a:rPr lang="en-US" sz="2400" b="1"/>
              <a:t>Git </a:t>
            </a:r>
            <a:r>
              <a:rPr lang="en-US" sz="2400"/>
              <a:t>quản lý phiên bản</a:t>
            </a:r>
            <a:endParaRPr lang="en-US" sz="2400" b="1"/>
          </a:p>
          <a:p>
            <a:pPr>
              <a:lnSpc>
                <a:spcPct val="150000"/>
              </a:lnSpc>
            </a:pPr>
            <a:r>
              <a:rPr lang="en-US" sz="2400" b="1"/>
              <a:t>Docker</a:t>
            </a:r>
            <a:r>
              <a:rPr lang="en-US" sz="2400"/>
              <a:t> để chạy Facebook Duckling bóc tách thông tin từ text người dung nhập vào</a:t>
            </a:r>
          </a:p>
          <a:p>
            <a:pPr>
              <a:lnSpc>
                <a:spcPct val="150000"/>
              </a:lnSpc>
            </a:pPr>
            <a:r>
              <a:rPr lang="en-US" sz="2400" b="1"/>
              <a:t>Visual Studio Code </a:t>
            </a:r>
            <a:r>
              <a:rPr lang="en-US" sz="2400"/>
              <a:t>với plugin soạn thảo YAML, Markdown và Python</a:t>
            </a:r>
          </a:p>
          <a:p>
            <a:pPr>
              <a:lnSpc>
                <a:spcPct val="150000"/>
              </a:lnSpc>
            </a:pPr>
            <a:endParaRPr lang="en-US" sz="2400"/>
          </a:p>
          <a:p>
            <a:pPr>
              <a:lnSpc>
                <a:spcPct val="150000"/>
              </a:lnSpc>
            </a:pPr>
            <a:endParaRPr lang="en-US" sz="2400"/>
          </a:p>
        </p:txBody>
      </p:sp>
      <p:pic>
        <p:nvPicPr>
          <p:cNvPr id="5" name="Graphic 4" descr="Footprints">
            <a:extLst>
              <a:ext uri="{FF2B5EF4-FFF2-40B4-BE49-F238E27FC236}">
                <a16:creationId xmlns:a16="http://schemas.microsoft.com/office/drawing/2014/main" id="{096D7393-07CA-2045-AF56-1D50C4309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61361" y="69668"/>
            <a:ext cx="914400" cy="914400"/>
          </a:xfrm>
          <a:prstGeom prst="rect">
            <a:avLst/>
          </a:prstGeom>
        </p:spPr>
      </p:pic>
    </p:spTree>
    <p:extLst>
      <p:ext uri="{BB962C8B-B14F-4D97-AF65-F5344CB8AC3E}">
        <p14:creationId xmlns:p14="http://schemas.microsoft.com/office/powerpoint/2010/main" val="3544404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0950CD-C73A-B64E-B8D9-80D7527F3A5B}"/>
              </a:ext>
            </a:extLst>
          </p:cNvPr>
          <p:cNvSpPr>
            <a:spLocks noGrp="1"/>
          </p:cNvSpPr>
          <p:nvPr>
            <p:ph type="body" idx="4294967295"/>
          </p:nvPr>
        </p:nvSpPr>
        <p:spPr>
          <a:xfrm>
            <a:off x="324464" y="1366684"/>
            <a:ext cx="8616950" cy="2399072"/>
          </a:xfrm>
        </p:spPr>
        <p:txBody>
          <a:bodyPr/>
          <a:lstStyle/>
          <a:p>
            <a:pPr marL="114300" indent="0">
              <a:buNone/>
            </a:pPr>
            <a:r>
              <a:rPr lang="en-US" sz="3200">
                <a:solidFill>
                  <a:schemeClr val="bg1"/>
                </a:solidFill>
              </a:rPr>
              <a:t>Hướng dẫn trong slide này thực hiện trên MacOSX 10.13.6. Các lệnh gõ trên terminal tương đương với gõ trên terminal trên Ubuntu hay Windows</a:t>
            </a:r>
          </a:p>
        </p:txBody>
      </p:sp>
      <p:pic>
        <p:nvPicPr>
          <p:cNvPr id="5" name="Graphic 4" descr="Warning">
            <a:extLst>
              <a:ext uri="{FF2B5EF4-FFF2-40B4-BE49-F238E27FC236}">
                <a16:creationId xmlns:a16="http://schemas.microsoft.com/office/drawing/2014/main" id="{8130CE04-F0DD-054B-8E36-11177456B3E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696" y="246421"/>
            <a:ext cx="914400" cy="914400"/>
          </a:xfrm>
          <a:prstGeom prst="rect">
            <a:avLst/>
          </a:prstGeom>
        </p:spPr>
      </p:pic>
    </p:spTree>
    <p:extLst>
      <p:ext uri="{BB962C8B-B14F-4D97-AF65-F5344CB8AC3E}">
        <p14:creationId xmlns:p14="http://schemas.microsoft.com/office/powerpoint/2010/main" val="536253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Ứng d</a:t>
            </a:r>
            <a:r>
              <a:rPr lang="en-US"/>
              <a:t>ụ</a:t>
            </a:r>
            <a:r>
              <a:rPr lang="en"/>
              <a:t>ng ChatBot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AE2D0F2-BE6E-314B-881E-C88BDC6E0DD3}"/>
              </a:ext>
            </a:extLst>
          </p:cNvPr>
          <p:cNvSpPr>
            <a:spLocks noGrp="1"/>
          </p:cNvSpPr>
          <p:nvPr>
            <p:ph type="body" idx="4294967295"/>
          </p:nvPr>
        </p:nvSpPr>
        <p:spPr>
          <a:xfrm>
            <a:off x="68826" y="0"/>
            <a:ext cx="7847953" cy="4956737"/>
          </a:xfrm>
        </p:spPr>
        <p:txBody>
          <a:bodyPr/>
          <a:lstStyle/>
          <a:p>
            <a:pPr marL="114300" indent="0">
              <a:lnSpc>
                <a:spcPct val="160000"/>
              </a:lnSpc>
              <a:buNone/>
            </a:pPr>
            <a:r>
              <a:rPr lang="en-US" sz="2800">
                <a:solidFill>
                  <a:schemeClr val="bg2"/>
                </a:solidFill>
                <a:latin typeface="RobotoMono Nerd Font" pitchFamily="2" charset="0"/>
                <a:ea typeface="RobotoMono Nerd Font" pitchFamily="2" charset="0"/>
              </a:rPr>
              <a:t>$ </a:t>
            </a:r>
            <a:r>
              <a:rPr lang="en-US" sz="2800">
                <a:solidFill>
                  <a:srgbClr val="7030A0"/>
                </a:solidFill>
                <a:latin typeface="RobotoMono Nerd Font" pitchFamily="2" charset="0"/>
                <a:ea typeface="RobotoMono Nerd Font" pitchFamily="2" charset="0"/>
              </a:rPr>
              <a:t>python3</a:t>
            </a:r>
            <a:r>
              <a:rPr lang="en-US" sz="2800">
                <a:solidFill>
                  <a:schemeClr val="bg2"/>
                </a:solidFill>
                <a:latin typeface="RobotoMono Nerd Font" pitchFamily="2" charset="0"/>
                <a:ea typeface="RobotoMono Nerd Font" pitchFamily="2" charset="0"/>
              </a:rPr>
              <a:t> –version</a:t>
            </a:r>
          </a:p>
          <a:p>
            <a:pPr marL="114300" indent="0">
              <a:lnSpc>
                <a:spcPct val="160000"/>
              </a:lnSpc>
              <a:buNone/>
            </a:pPr>
            <a:r>
              <a:rPr lang="en-US" sz="2800">
                <a:solidFill>
                  <a:schemeClr val="bg2"/>
                </a:solidFill>
                <a:latin typeface="RobotoMono Nerd Font" pitchFamily="2" charset="0"/>
                <a:ea typeface="RobotoMono Nerd Font" pitchFamily="2" charset="0"/>
              </a:rPr>
              <a:t>Python 3.7.x</a:t>
            </a:r>
          </a:p>
          <a:p>
            <a:pPr marL="114300" indent="0">
              <a:lnSpc>
                <a:spcPct val="160000"/>
              </a:lnSpc>
              <a:buNone/>
            </a:pPr>
            <a:r>
              <a:rPr lang="en-US" sz="2800">
                <a:solidFill>
                  <a:schemeClr val="bg2"/>
                </a:solidFill>
                <a:latin typeface="RobotoMono Nerd Font" pitchFamily="2" charset="0"/>
                <a:ea typeface="RobotoMono Nerd Font" pitchFamily="2" charset="0"/>
              </a:rPr>
              <a:t>$ </a:t>
            </a:r>
            <a:r>
              <a:rPr lang="en-US" sz="2800">
                <a:solidFill>
                  <a:srgbClr val="7030A0"/>
                </a:solidFill>
                <a:latin typeface="RobotoMono Nerd Font" pitchFamily="2" charset="0"/>
                <a:ea typeface="RobotoMono Nerd Font" pitchFamily="2" charset="0"/>
              </a:rPr>
              <a:t>mkdir</a:t>
            </a:r>
            <a:r>
              <a:rPr lang="en-US" sz="2800">
                <a:solidFill>
                  <a:schemeClr val="bg2"/>
                </a:solidFill>
                <a:latin typeface="RobotoMono Nerd Font" pitchFamily="2" charset="0"/>
                <a:ea typeface="RobotoMono Nerd Font" pitchFamily="2" charset="0"/>
              </a:rPr>
              <a:t> hellobot</a:t>
            </a:r>
          </a:p>
          <a:p>
            <a:pPr marL="114300" indent="0">
              <a:lnSpc>
                <a:spcPct val="160000"/>
              </a:lnSpc>
              <a:buNone/>
            </a:pPr>
            <a:r>
              <a:rPr lang="en-US" sz="2800">
                <a:solidFill>
                  <a:schemeClr val="bg2"/>
                </a:solidFill>
                <a:latin typeface="RobotoMono Nerd Font" pitchFamily="2" charset="0"/>
                <a:ea typeface="RobotoMono Nerd Font" pitchFamily="2" charset="0"/>
              </a:rPr>
              <a:t>$ </a:t>
            </a:r>
            <a:r>
              <a:rPr lang="en-US" sz="2800">
                <a:solidFill>
                  <a:srgbClr val="7030A0"/>
                </a:solidFill>
                <a:latin typeface="RobotoMono Nerd Font" pitchFamily="2" charset="0"/>
                <a:ea typeface="RobotoMono Nerd Font" pitchFamily="2" charset="0"/>
              </a:rPr>
              <a:t>cd</a:t>
            </a:r>
            <a:r>
              <a:rPr lang="en-US" sz="2800">
                <a:solidFill>
                  <a:schemeClr val="bg2"/>
                </a:solidFill>
                <a:latin typeface="RobotoMono Nerd Font" pitchFamily="2" charset="0"/>
                <a:ea typeface="RobotoMono Nerd Font" pitchFamily="2" charset="0"/>
              </a:rPr>
              <a:t> hellobot</a:t>
            </a:r>
          </a:p>
          <a:p>
            <a:pPr marL="114300" indent="0">
              <a:lnSpc>
                <a:spcPct val="160000"/>
              </a:lnSpc>
              <a:buNone/>
            </a:pPr>
            <a:r>
              <a:rPr lang="en-US" sz="2800">
                <a:solidFill>
                  <a:schemeClr val="bg2"/>
                </a:solidFill>
                <a:latin typeface="RobotoMono Nerd Font" pitchFamily="2" charset="0"/>
                <a:ea typeface="RobotoMono Nerd Font" pitchFamily="2" charset="0"/>
              </a:rPr>
              <a:t>$ </a:t>
            </a:r>
            <a:r>
              <a:rPr lang="en-US" sz="2800">
                <a:solidFill>
                  <a:srgbClr val="7030A0"/>
                </a:solidFill>
                <a:latin typeface="RobotoMono Nerd Font" pitchFamily="2" charset="0"/>
                <a:ea typeface="RobotoMono Nerd Font" pitchFamily="2" charset="0"/>
              </a:rPr>
              <a:t>python3</a:t>
            </a:r>
            <a:r>
              <a:rPr lang="en-US" sz="2800">
                <a:solidFill>
                  <a:schemeClr val="bg2"/>
                </a:solidFill>
                <a:latin typeface="RobotoMono Nerd Font" pitchFamily="2" charset="0"/>
                <a:ea typeface="RobotoMono Nerd Font" pitchFamily="2" charset="0"/>
              </a:rPr>
              <a:t> -m venv venv</a:t>
            </a:r>
          </a:p>
          <a:p>
            <a:pPr marL="114300" indent="0">
              <a:lnSpc>
                <a:spcPct val="160000"/>
              </a:lnSpc>
              <a:buNone/>
            </a:pPr>
            <a:r>
              <a:rPr lang="en-US" sz="2800">
                <a:solidFill>
                  <a:schemeClr val="bg2"/>
                </a:solidFill>
                <a:latin typeface="RobotoMono Nerd Font" pitchFamily="2" charset="0"/>
                <a:ea typeface="RobotoMono Nerd Font" pitchFamily="2" charset="0"/>
              </a:rPr>
              <a:t>$ </a:t>
            </a:r>
            <a:r>
              <a:rPr lang="en-US" sz="2800">
                <a:solidFill>
                  <a:srgbClr val="7030A0"/>
                </a:solidFill>
                <a:latin typeface="RobotoMono Nerd Font" pitchFamily="2" charset="0"/>
                <a:ea typeface="RobotoMono Nerd Font" pitchFamily="2" charset="0"/>
              </a:rPr>
              <a:t>source</a:t>
            </a:r>
            <a:r>
              <a:rPr lang="en-US" sz="2800">
                <a:solidFill>
                  <a:schemeClr val="bg2"/>
                </a:solidFill>
                <a:latin typeface="RobotoMono Nerd Font" pitchFamily="2" charset="0"/>
                <a:ea typeface="RobotoMono Nerd Font" pitchFamily="2" charset="0"/>
              </a:rPr>
              <a:t> venv/bin/activate</a:t>
            </a:r>
          </a:p>
          <a:p>
            <a:pPr marL="114300" indent="0">
              <a:lnSpc>
                <a:spcPct val="160000"/>
              </a:lnSpc>
              <a:buNone/>
            </a:pPr>
            <a:r>
              <a:rPr lang="en-US" sz="2800">
                <a:solidFill>
                  <a:schemeClr val="bg2"/>
                </a:solidFill>
                <a:latin typeface="RobotoMono Nerd Font" pitchFamily="2" charset="0"/>
                <a:ea typeface="RobotoMono Nerd Font" pitchFamily="2" charset="0"/>
              </a:rPr>
              <a:t>$ </a:t>
            </a:r>
            <a:r>
              <a:rPr lang="en-US" sz="2800">
                <a:solidFill>
                  <a:srgbClr val="7030A0"/>
                </a:solidFill>
                <a:latin typeface="RobotoMono Nerd Font" pitchFamily="2" charset="0"/>
                <a:ea typeface="RobotoMono Nerd Font" pitchFamily="2" charset="0"/>
              </a:rPr>
              <a:t>pip install </a:t>
            </a:r>
            <a:r>
              <a:rPr lang="en-US" sz="2800">
                <a:solidFill>
                  <a:schemeClr val="bg2"/>
                </a:solidFill>
                <a:latin typeface="RobotoMono Nerd Font" pitchFamily="2" charset="0"/>
                <a:ea typeface="RobotoMono Nerd Font" pitchFamily="2" charset="0"/>
              </a:rPr>
              <a:t>- requirements.xt</a:t>
            </a:r>
          </a:p>
        </p:txBody>
      </p:sp>
      <p:sp>
        <p:nvSpPr>
          <p:cNvPr id="4" name="TextBox 3">
            <a:extLst>
              <a:ext uri="{FF2B5EF4-FFF2-40B4-BE49-F238E27FC236}">
                <a16:creationId xmlns:a16="http://schemas.microsoft.com/office/drawing/2014/main" id="{B41AC45A-899D-6E43-A280-C8468F928061}"/>
              </a:ext>
            </a:extLst>
          </p:cNvPr>
          <p:cNvSpPr txBox="1"/>
          <p:nvPr/>
        </p:nvSpPr>
        <p:spPr>
          <a:xfrm>
            <a:off x="4782358" y="307387"/>
            <a:ext cx="4227872" cy="461665"/>
          </a:xfrm>
          <a:prstGeom prst="rect">
            <a:avLst/>
          </a:prstGeom>
          <a:noFill/>
        </p:spPr>
        <p:txBody>
          <a:bodyPr wrap="square" rtlCol="0">
            <a:spAutoFit/>
          </a:bodyPr>
          <a:lstStyle/>
          <a:p>
            <a:pPr algn="r"/>
            <a:r>
              <a:rPr lang="en-US" sz="2400">
                <a:solidFill>
                  <a:srgbClr val="00B050"/>
                </a:solidFill>
                <a:latin typeface="iCiel Cucho" pitchFamily="2" charset="77"/>
                <a:cs typeface="iCiel Cucho" pitchFamily="2" charset="77"/>
              </a:rPr>
              <a:t>Kiểm tra phiên bản</a:t>
            </a:r>
          </a:p>
        </p:txBody>
      </p:sp>
      <p:sp>
        <p:nvSpPr>
          <p:cNvPr id="5" name="TextBox 4">
            <a:extLst>
              <a:ext uri="{FF2B5EF4-FFF2-40B4-BE49-F238E27FC236}">
                <a16:creationId xmlns:a16="http://schemas.microsoft.com/office/drawing/2014/main" id="{34DADE97-7D0C-4B4D-A012-B6C52C764F73}"/>
              </a:ext>
            </a:extLst>
          </p:cNvPr>
          <p:cNvSpPr txBox="1"/>
          <p:nvPr/>
        </p:nvSpPr>
        <p:spPr>
          <a:xfrm>
            <a:off x="4788568" y="1674589"/>
            <a:ext cx="4227872" cy="461665"/>
          </a:xfrm>
          <a:prstGeom prst="rect">
            <a:avLst/>
          </a:prstGeom>
          <a:noFill/>
        </p:spPr>
        <p:txBody>
          <a:bodyPr wrap="square" rtlCol="0">
            <a:spAutoFit/>
          </a:bodyPr>
          <a:lstStyle/>
          <a:p>
            <a:pPr algn="r"/>
            <a:r>
              <a:rPr lang="en-US" sz="2400">
                <a:solidFill>
                  <a:srgbClr val="00B050"/>
                </a:solidFill>
                <a:latin typeface="iCiel Cucho" pitchFamily="2" charset="77"/>
                <a:cs typeface="iCiel Cucho" pitchFamily="2" charset="77"/>
              </a:rPr>
              <a:t>Tạo thư mục chứa dự án</a:t>
            </a:r>
          </a:p>
        </p:txBody>
      </p:sp>
      <p:sp>
        <p:nvSpPr>
          <p:cNvPr id="6" name="TextBox 5">
            <a:extLst>
              <a:ext uri="{FF2B5EF4-FFF2-40B4-BE49-F238E27FC236}">
                <a16:creationId xmlns:a16="http://schemas.microsoft.com/office/drawing/2014/main" id="{81F315C4-A3F2-D749-8521-3A3EEF13DB94}"/>
              </a:ext>
            </a:extLst>
          </p:cNvPr>
          <p:cNvSpPr txBox="1"/>
          <p:nvPr/>
        </p:nvSpPr>
        <p:spPr>
          <a:xfrm>
            <a:off x="4771749" y="2340917"/>
            <a:ext cx="4227872" cy="461665"/>
          </a:xfrm>
          <a:prstGeom prst="rect">
            <a:avLst/>
          </a:prstGeom>
          <a:noFill/>
        </p:spPr>
        <p:txBody>
          <a:bodyPr wrap="square" rtlCol="0">
            <a:spAutoFit/>
          </a:bodyPr>
          <a:lstStyle/>
          <a:p>
            <a:r>
              <a:rPr lang="en-US" sz="2400">
                <a:solidFill>
                  <a:srgbClr val="00B050"/>
                </a:solidFill>
                <a:latin typeface="iCiel Cucho" pitchFamily="2" charset="77"/>
                <a:cs typeface="iCiel Cucho" pitchFamily="2" charset="77"/>
              </a:rPr>
              <a:t>Chuyển vào bên trong thư mục</a:t>
            </a:r>
          </a:p>
        </p:txBody>
      </p:sp>
      <p:sp>
        <p:nvSpPr>
          <p:cNvPr id="7" name="TextBox 6">
            <a:extLst>
              <a:ext uri="{FF2B5EF4-FFF2-40B4-BE49-F238E27FC236}">
                <a16:creationId xmlns:a16="http://schemas.microsoft.com/office/drawing/2014/main" id="{3816507F-8198-E04D-9A7A-C9BC860616A2}"/>
              </a:ext>
            </a:extLst>
          </p:cNvPr>
          <p:cNvSpPr txBox="1"/>
          <p:nvPr/>
        </p:nvSpPr>
        <p:spPr>
          <a:xfrm>
            <a:off x="5400237" y="2999616"/>
            <a:ext cx="3800170" cy="461665"/>
          </a:xfrm>
          <a:prstGeom prst="rect">
            <a:avLst/>
          </a:prstGeom>
          <a:noFill/>
        </p:spPr>
        <p:txBody>
          <a:bodyPr wrap="square" rtlCol="0">
            <a:spAutoFit/>
          </a:bodyPr>
          <a:lstStyle/>
          <a:p>
            <a:r>
              <a:rPr lang="en-US" sz="2400">
                <a:solidFill>
                  <a:srgbClr val="00B050"/>
                </a:solidFill>
                <a:latin typeface="iCiel Cucho" pitchFamily="2" charset="77"/>
                <a:cs typeface="iCiel Cucho" pitchFamily="2" charset="77"/>
              </a:rPr>
              <a:t>Tạo môi trường ảo Python</a:t>
            </a:r>
          </a:p>
        </p:txBody>
      </p:sp>
      <p:sp>
        <p:nvSpPr>
          <p:cNvPr id="8" name="TextBox 7">
            <a:extLst>
              <a:ext uri="{FF2B5EF4-FFF2-40B4-BE49-F238E27FC236}">
                <a16:creationId xmlns:a16="http://schemas.microsoft.com/office/drawing/2014/main" id="{1EDA481C-3087-2D41-BE34-6D0C5841ACCE}"/>
              </a:ext>
            </a:extLst>
          </p:cNvPr>
          <p:cNvSpPr txBox="1"/>
          <p:nvPr/>
        </p:nvSpPr>
        <p:spPr>
          <a:xfrm>
            <a:off x="7565922" y="3653203"/>
            <a:ext cx="1578078" cy="461665"/>
          </a:xfrm>
          <a:prstGeom prst="rect">
            <a:avLst/>
          </a:prstGeom>
          <a:noFill/>
        </p:spPr>
        <p:txBody>
          <a:bodyPr wrap="square" rtlCol="0">
            <a:spAutoFit/>
          </a:bodyPr>
          <a:lstStyle/>
          <a:p>
            <a:r>
              <a:rPr lang="en-US" sz="2400">
                <a:solidFill>
                  <a:srgbClr val="00B050"/>
                </a:solidFill>
                <a:latin typeface="iCiel Cucho" pitchFamily="2" charset="77"/>
                <a:cs typeface="iCiel Cucho" pitchFamily="2" charset="77"/>
              </a:rPr>
              <a:t>Kích hoạt</a:t>
            </a:r>
          </a:p>
        </p:txBody>
      </p:sp>
    </p:spTree>
    <p:extLst>
      <p:ext uri="{BB962C8B-B14F-4D97-AF65-F5344CB8AC3E}">
        <p14:creationId xmlns:p14="http://schemas.microsoft.com/office/powerpoint/2010/main" val="10040832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1BF96A-E106-504B-B5BE-59C483CA17B1}"/>
              </a:ext>
            </a:extLst>
          </p:cNvPr>
          <p:cNvSpPr/>
          <p:nvPr/>
        </p:nvSpPr>
        <p:spPr>
          <a:xfrm>
            <a:off x="228600" y="3513298"/>
            <a:ext cx="8686799" cy="707886"/>
          </a:xfrm>
          <a:prstGeom prst="rect">
            <a:avLst/>
          </a:prstGeom>
          <a:solidFill>
            <a:schemeClr val="tx2">
              <a:lumMod val="10000"/>
            </a:schemeClr>
          </a:solidFill>
        </p:spPr>
        <p:txBody>
          <a:bodyPr wrap="square">
            <a:spAutoFit/>
          </a:bodyPr>
          <a:lstStyle/>
          <a:p>
            <a:r>
              <a:rPr lang="en-US" sz="2000">
                <a:solidFill>
                  <a:schemeClr val="bg1"/>
                </a:solidFill>
                <a:latin typeface="RobotoMono Nerd Font" pitchFamily="2" charset="0"/>
                <a:ea typeface="RobotoMono Nerd Font" pitchFamily="2" charset="0"/>
              </a:rPr>
              <a:t>$ </a:t>
            </a:r>
            <a:r>
              <a:rPr lang="en-US" sz="2000">
                <a:solidFill>
                  <a:srgbClr val="7030A0"/>
                </a:solidFill>
                <a:latin typeface="RobotoMono Nerd Font" pitchFamily="2" charset="0"/>
                <a:ea typeface="RobotoMono Nerd Font" pitchFamily="2" charset="0"/>
              </a:rPr>
              <a:t>python</a:t>
            </a:r>
            <a:r>
              <a:rPr lang="en-US" sz="2000">
                <a:solidFill>
                  <a:schemeClr val="bg1"/>
                </a:solidFill>
                <a:latin typeface="RobotoMono Nerd Font" pitchFamily="2" charset="0"/>
                <a:ea typeface="RobotoMono Nerd Font" pitchFamily="2" charset="0"/>
              </a:rPr>
              <a:t> -m spacy download en_core_web_md\npython -m spacy link en_core_web_md en</a:t>
            </a:r>
          </a:p>
        </p:txBody>
      </p:sp>
      <p:sp>
        <p:nvSpPr>
          <p:cNvPr id="3" name="Rectangle 2">
            <a:extLst>
              <a:ext uri="{FF2B5EF4-FFF2-40B4-BE49-F238E27FC236}">
                <a16:creationId xmlns:a16="http://schemas.microsoft.com/office/drawing/2014/main" id="{222786C3-4668-4042-8E0E-CE33939DC2DA}"/>
              </a:ext>
            </a:extLst>
          </p:cNvPr>
          <p:cNvSpPr/>
          <p:nvPr/>
        </p:nvSpPr>
        <p:spPr>
          <a:xfrm>
            <a:off x="713873" y="449255"/>
            <a:ext cx="1909011" cy="954107"/>
          </a:xfrm>
          <a:prstGeom prst="rect">
            <a:avLst/>
          </a:prstGeom>
          <a:solidFill>
            <a:schemeClr val="tx2">
              <a:lumMod val="10000"/>
            </a:schemeClr>
          </a:solidFill>
        </p:spPr>
        <p:txBody>
          <a:bodyPr wrap="square">
            <a:spAutoFit/>
          </a:bodyPr>
          <a:lstStyle/>
          <a:p>
            <a:r>
              <a:rPr lang="en-US" sz="2800">
                <a:solidFill>
                  <a:srgbClr val="4EC9B0"/>
                </a:solidFill>
                <a:latin typeface="RobotoMono Nerd Font" pitchFamily="2" charset="0"/>
                <a:ea typeface="RobotoMono Nerd Font" pitchFamily="2" charset="0"/>
              </a:rPr>
              <a:t>rasa</a:t>
            </a:r>
            <a:endParaRPr lang="en-US" sz="2800">
              <a:solidFill>
                <a:srgbClr val="D4D4D4"/>
              </a:solidFill>
              <a:latin typeface="RobotoMono Nerd Font" pitchFamily="2" charset="0"/>
              <a:ea typeface="RobotoMono Nerd Font" pitchFamily="2" charset="0"/>
            </a:endParaRPr>
          </a:p>
          <a:p>
            <a:r>
              <a:rPr lang="en-US" sz="2800">
                <a:solidFill>
                  <a:srgbClr val="4EC9B0"/>
                </a:solidFill>
                <a:latin typeface="RobotoMono Nerd Font" pitchFamily="2" charset="0"/>
                <a:ea typeface="RobotoMono Nerd Font" pitchFamily="2" charset="0"/>
              </a:rPr>
              <a:t>spacy</a:t>
            </a:r>
            <a:endParaRPr lang="en-US" sz="2800">
              <a:solidFill>
                <a:srgbClr val="D4D4D4"/>
              </a:solidFill>
              <a:latin typeface="RobotoMono Nerd Font" pitchFamily="2" charset="0"/>
              <a:ea typeface="RobotoMono Nerd Font" pitchFamily="2" charset="0"/>
            </a:endParaRPr>
          </a:p>
        </p:txBody>
      </p:sp>
      <p:sp>
        <p:nvSpPr>
          <p:cNvPr id="4" name="Folded Corner 3">
            <a:extLst>
              <a:ext uri="{FF2B5EF4-FFF2-40B4-BE49-F238E27FC236}">
                <a16:creationId xmlns:a16="http://schemas.microsoft.com/office/drawing/2014/main" id="{B4544159-DA7C-5945-9A58-6C1D1EC95B3D}"/>
              </a:ext>
            </a:extLst>
          </p:cNvPr>
          <p:cNvSpPr/>
          <p:nvPr/>
        </p:nvSpPr>
        <p:spPr>
          <a:xfrm>
            <a:off x="2117558" y="1147011"/>
            <a:ext cx="1620252" cy="52939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requirements.txt</a:t>
            </a:r>
          </a:p>
        </p:txBody>
      </p:sp>
      <p:sp>
        <p:nvSpPr>
          <p:cNvPr id="5" name="TextBox 4">
            <a:extLst>
              <a:ext uri="{FF2B5EF4-FFF2-40B4-BE49-F238E27FC236}">
                <a16:creationId xmlns:a16="http://schemas.microsoft.com/office/drawing/2014/main" id="{8B201F0A-527F-C341-8A14-58D3B2CDCADD}"/>
              </a:ext>
            </a:extLst>
          </p:cNvPr>
          <p:cNvSpPr txBox="1"/>
          <p:nvPr/>
        </p:nvSpPr>
        <p:spPr>
          <a:xfrm>
            <a:off x="3617495" y="729916"/>
            <a:ext cx="4790094" cy="338554"/>
          </a:xfrm>
          <a:prstGeom prst="rect">
            <a:avLst/>
          </a:prstGeom>
          <a:noFill/>
        </p:spPr>
        <p:txBody>
          <a:bodyPr wrap="none" rtlCol="0">
            <a:spAutoFit/>
          </a:bodyPr>
          <a:lstStyle/>
          <a:p>
            <a:r>
              <a:rPr lang="en-US" sz="1600"/>
              <a:t>File này liệt kê các Python module cần phải cài đặt</a:t>
            </a:r>
          </a:p>
        </p:txBody>
      </p:sp>
      <p:sp>
        <p:nvSpPr>
          <p:cNvPr id="6" name="TextBox 5">
            <a:extLst>
              <a:ext uri="{FF2B5EF4-FFF2-40B4-BE49-F238E27FC236}">
                <a16:creationId xmlns:a16="http://schemas.microsoft.com/office/drawing/2014/main" id="{F0172681-9957-A442-8A36-791AD25EC387}"/>
              </a:ext>
            </a:extLst>
          </p:cNvPr>
          <p:cNvSpPr txBox="1"/>
          <p:nvPr/>
        </p:nvSpPr>
        <p:spPr>
          <a:xfrm>
            <a:off x="224589" y="2847474"/>
            <a:ext cx="8460971" cy="584775"/>
          </a:xfrm>
          <a:prstGeom prst="rect">
            <a:avLst/>
          </a:prstGeom>
          <a:noFill/>
        </p:spPr>
        <p:txBody>
          <a:bodyPr wrap="none" rtlCol="0">
            <a:spAutoFit/>
          </a:bodyPr>
          <a:lstStyle/>
          <a:p>
            <a:r>
              <a:rPr lang="en-US" sz="1600"/>
              <a:t>Gõ thêm lệnh này để tại Spacy. Spacy là thư viện xử lý ngôn ngữ tự nhiên, sẽ dùng để bóc</a:t>
            </a:r>
          </a:p>
          <a:p>
            <a:r>
              <a:rPr lang="en-US" sz="1600"/>
              <a:t>tách entity</a:t>
            </a:r>
          </a:p>
        </p:txBody>
      </p:sp>
      <p:sp>
        <p:nvSpPr>
          <p:cNvPr id="7" name="Rectangle 6">
            <a:extLst>
              <a:ext uri="{FF2B5EF4-FFF2-40B4-BE49-F238E27FC236}">
                <a16:creationId xmlns:a16="http://schemas.microsoft.com/office/drawing/2014/main" id="{1CD96E8E-DCAD-D546-AADB-1FB0898258A4}"/>
              </a:ext>
            </a:extLst>
          </p:cNvPr>
          <p:cNvSpPr/>
          <p:nvPr/>
        </p:nvSpPr>
        <p:spPr>
          <a:xfrm>
            <a:off x="228595" y="4591567"/>
            <a:ext cx="2542684" cy="307777"/>
          </a:xfrm>
          <a:prstGeom prst="rect">
            <a:avLst/>
          </a:prstGeom>
        </p:spPr>
        <p:txBody>
          <a:bodyPr wrap="none">
            <a:spAutoFit/>
          </a:bodyPr>
          <a:lstStyle/>
          <a:p>
            <a:r>
              <a:rPr lang="en-US">
                <a:hlinkClick r:id="rId2"/>
              </a:rPr>
              <a:t>https://spacy.io/usage/models</a:t>
            </a:r>
            <a:endParaRPr lang="en-US"/>
          </a:p>
        </p:txBody>
      </p:sp>
    </p:spTree>
    <p:extLst>
      <p:ext uri="{BB962C8B-B14F-4D97-AF65-F5344CB8AC3E}">
        <p14:creationId xmlns:p14="http://schemas.microsoft.com/office/powerpoint/2010/main" val="609671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71D385-A7BC-4E4F-B149-A53DAC0DBF4B}"/>
              </a:ext>
            </a:extLst>
          </p:cNvPr>
          <p:cNvPicPr>
            <a:picLocks noChangeAspect="1"/>
          </p:cNvPicPr>
          <p:nvPr/>
        </p:nvPicPr>
        <p:blipFill>
          <a:blip r:embed="rId3"/>
          <a:stretch>
            <a:fillRect/>
          </a:stretch>
        </p:blipFill>
        <p:spPr>
          <a:xfrm>
            <a:off x="0" y="502920"/>
            <a:ext cx="9144000" cy="4137660"/>
          </a:xfrm>
          <a:prstGeom prst="rect">
            <a:avLst/>
          </a:prstGeom>
        </p:spPr>
      </p:pic>
    </p:spTree>
    <p:extLst>
      <p:ext uri="{BB962C8B-B14F-4D97-AF65-F5344CB8AC3E}">
        <p14:creationId xmlns:p14="http://schemas.microsoft.com/office/powerpoint/2010/main" val="19143535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D70C86-8B09-3F4A-A80F-6ED7FA8BD5B1}"/>
              </a:ext>
            </a:extLst>
          </p:cNvPr>
          <p:cNvSpPr>
            <a:spLocks noGrp="1"/>
          </p:cNvSpPr>
          <p:nvPr>
            <p:ph type="body" idx="4294967295"/>
          </p:nvPr>
        </p:nvSpPr>
        <p:spPr>
          <a:xfrm>
            <a:off x="145156" y="-215983"/>
            <a:ext cx="8615363" cy="5172994"/>
          </a:xfrm>
        </p:spPr>
        <p:txBody>
          <a:bodyPr/>
          <a:lstStyle/>
          <a:p>
            <a:pPr marL="114300" indent="0">
              <a:lnSpc>
                <a:spcPct val="200000"/>
              </a:lnSpc>
              <a:buNone/>
            </a:pPr>
            <a:r>
              <a:rPr lang="en-US" sz="3200">
                <a:solidFill>
                  <a:srgbClr val="7030A0"/>
                </a:solidFill>
                <a:latin typeface="RobotoMono Nerd Font" pitchFamily="2" charset="0"/>
                <a:ea typeface="RobotoMono Nerd Font" pitchFamily="2" charset="0"/>
              </a:rPr>
              <a:t>rasa init </a:t>
            </a:r>
            <a:r>
              <a:rPr lang="en-US" sz="3200">
                <a:solidFill>
                  <a:schemeClr val="bg2"/>
                </a:solidFill>
                <a:latin typeface="RobotoMono Nerd Font" pitchFamily="2" charset="0"/>
                <a:ea typeface="RobotoMono Nerd Font" pitchFamily="2" charset="0"/>
              </a:rPr>
              <a:t>--no prompt</a:t>
            </a:r>
          </a:p>
          <a:p>
            <a:pPr marL="114300" indent="0">
              <a:lnSpc>
                <a:spcPct val="200000"/>
              </a:lnSpc>
              <a:buNone/>
            </a:pPr>
            <a:r>
              <a:rPr lang="en-US" sz="3200">
                <a:solidFill>
                  <a:srgbClr val="7030A0"/>
                </a:solidFill>
                <a:latin typeface="RobotoMono Nerd Font" pitchFamily="2" charset="0"/>
                <a:ea typeface="RobotoMono Nerd Font" pitchFamily="2" charset="0"/>
              </a:rPr>
              <a:t>rasa train</a:t>
            </a:r>
          </a:p>
          <a:p>
            <a:pPr marL="114300" indent="0">
              <a:lnSpc>
                <a:spcPct val="200000"/>
              </a:lnSpc>
              <a:buNone/>
            </a:pPr>
            <a:r>
              <a:rPr lang="en-US" sz="3200">
                <a:solidFill>
                  <a:srgbClr val="7030A0"/>
                </a:solidFill>
                <a:latin typeface="RobotoMono Nerd Font" pitchFamily="2" charset="0"/>
                <a:ea typeface="RobotoMono Nerd Font" pitchFamily="2" charset="0"/>
              </a:rPr>
              <a:t>rasa shell</a:t>
            </a:r>
          </a:p>
          <a:p>
            <a:pPr marL="114300" indent="0">
              <a:lnSpc>
                <a:spcPct val="200000"/>
              </a:lnSpc>
              <a:buNone/>
            </a:pPr>
            <a:r>
              <a:rPr lang="en-US" sz="3200">
                <a:solidFill>
                  <a:srgbClr val="7030A0"/>
                </a:solidFill>
                <a:latin typeface="RobotoMono Nerd Font" pitchFamily="2" charset="0"/>
                <a:ea typeface="RobotoMono Nerd Font" pitchFamily="2" charset="0"/>
              </a:rPr>
              <a:t>rasa shell </a:t>
            </a:r>
            <a:r>
              <a:rPr lang="en-US" sz="3200">
                <a:solidFill>
                  <a:schemeClr val="bg2"/>
                </a:solidFill>
                <a:latin typeface="RobotoMono Nerd Font" pitchFamily="2" charset="0"/>
                <a:ea typeface="RobotoMono Nerd Font" pitchFamily="2" charset="0"/>
              </a:rPr>
              <a:t>–debug</a:t>
            </a:r>
          </a:p>
          <a:p>
            <a:pPr marL="114300" indent="0">
              <a:lnSpc>
                <a:spcPct val="200000"/>
              </a:lnSpc>
              <a:buNone/>
            </a:pPr>
            <a:r>
              <a:rPr lang="en-US" sz="3200">
                <a:solidFill>
                  <a:srgbClr val="7030A0"/>
                </a:solidFill>
                <a:latin typeface="RobotoMono Nerd Font" pitchFamily="2" charset="0"/>
                <a:ea typeface="RobotoMono Nerd Font" pitchFamily="2" charset="0"/>
              </a:rPr>
              <a:t>rasa data validate</a:t>
            </a:r>
          </a:p>
        </p:txBody>
      </p:sp>
      <p:sp>
        <p:nvSpPr>
          <p:cNvPr id="4" name="TextBox 3">
            <a:extLst>
              <a:ext uri="{FF2B5EF4-FFF2-40B4-BE49-F238E27FC236}">
                <a16:creationId xmlns:a16="http://schemas.microsoft.com/office/drawing/2014/main" id="{CACAEA5B-7AFB-A140-9657-553CB91AC39D}"/>
              </a:ext>
            </a:extLst>
          </p:cNvPr>
          <p:cNvSpPr txBox="1"/>
          <p:nvPr/>
        </p:nvSpPr>
        <p:spPr>
          <a:xfrm>
            <a:off x="6012425" y="206477"/>
            <a:ext cx="3126660" cy="461665"/>
          </a:xfrm>
          <a:prstGeom prst="rect">
            <a:avLst/>
          </a:prstGeom>
          <a:noFill/>
        </p:spPr>
        <p:txBody>
          <a:bodyPr wrap="square" rtlCol="0">
            <a:spAutoFit/>
          </a:bodyPr>
          <a:lstStyle/>
          <a:p>
            <a:pPr algn="r"/>
            <a:r>
              <a:rPr lang="en-US" sz="2400">
                <a:solidFill>
                  <a:srgbClr val="00B050"/>
                </a:solidFill>
                <a:latin typeface="iCiel Cucho" pitchFamily="2" charset="77"/>
                <a:cs typeface="iCiel Cucho" pitchFamily="2" charset="77"/>
              </a:rPr>
              <a:t>Khởi tạo dự án rasa</a:t>
            </a:r>
          </a:p>
        </p:txBody>
      </p:sp>
      <p:sp>
        <p:nvSpPr>
          <p:cNvPr id="5" name="TextBox 4">
            <a:extLst>
              <a:ext uri="{FF2B5EF4-FFF2-40B4-BE49-F238E27FC236}">
                <a16:creationId xmlns:a16="http://schemas.microsoft.com/office/drawing/2014/main" id="{1BD9527F-76E4-8343-A7DD-1C4B2DC7F77C}"/>
              </a:ext>
            </a:extLst>
          </p:cNvPr>
          <p:cNvSpPr txBox="1"/>
          <p:nvPr/>
        </p:nvSpPr>
        <p:spPr>
          <a:xfrm>
            <a:off x="6017340" y="1237312"/>
            <a:ext cx="3126660" cy="461665"/>
          </a:xfrm>
          <a:prstGeom prst="rect">
            <a:avLst/>
          </a:prstGeom>
          <a:noFill/>
        </p:spPr>
        <p:txBody>
          <a:bodyPr wrap="square" rtlCol="0">
            <a:spAutoFit/>
          </a:bodyPr>
          <a:lstStyle/>
          <a:p>
            <a:pPr algn="r"/>
            <a:r>
              <a:rPr lang="en-US" sz="2400">
                <a:solidFill>
                  <a:srgbClr val="00B050"/>
                </a:solidFill>
                <a:latin typeface="iCiel Cucho" pitchFamily="2" charset="77"/>
                <a:cs typeface="iCiel Cucho" pitchFamily="2" charset="77"/>
              </a:rPr>
              <a:t>Huấn luyện</a:t>
            </a:r>
          </a:p>
        </p:txBody>
      </p:sp>
      <p:sp>
        <p:nvSpPr>
          <p:cNvPr id="6" name="TextBox 5">
            <a:extLst>
              <a:ext uri="{FF2B5EF4-FFF2-40B4-BE49-F238E27FC236}">
                <a16:creationId xmlns:a16="http://schemas.microsoft.com/office/drawing/2014/main" id="{8FD596F7-C347-C741-A461-480EECA01485}"/>
              </a:ext>
            </a:extLst>
          </p:cNvPr>
          <p:cNvSpPr txBox="1"/>
          <p:nvPr/>
        </p:nvSpPr>
        <p:spPr>
          <a:xfrm>
            <a:off x="5697795" y="2158180"/>
            <a:ext cx="3426541" cy="461665"/>
          </a:xfrm>
          <a:prstGeom prst="rect">
            <a:avLst/>
          </a:prstGeom>
          <a:noFill/>
        </p:spPr>
        <p:txBody>
          <a:bodyPr wrap="square" rtlCol="0">
            <a:spAutoFit/>
          </a:bodyPr>
          <a:lstStyle/>
          <a:p>
            <a:pPr algn="r"/>
            <a:r>
              <a:rPr lang="en-US" sz="2400">
                <a:solidFill>
                  <a:srgbClr val="00B050"/>
                </a:solidFill>
                <a:latin typeface="iCiel Cucho" pitchFamily="2" charset="77"/>
                <a:cs typeface="iCiel Cucho" pitchFamily="2" charset="77"/>
              </a:rPr>
              <a:t>Dùng thử dạng dòng lệnh</a:t>
            </a:r>
          </a:p>
        </p:txBody>
      </p:sp>
      <p:sp>
        <p:nvSpPr>
          <p:cNvPr id="7" name="TextBox 6">
            <a:extLst>
              <a:ext uri="{FF2B5EF4-FFF2-40B4-BE49-F238E27FC236}">
                <a16:creationId xmlns:a16="http://schemas.microsoft.com/office/drawing/2014/main" id="{15197E96-BF99-8E42-83B3-7F8E1BED3FF1}"/>
              </a:ext>
            </a:extLst>
          </p:cNvPr>
          <p:cNvSpPr txBox="1"/>
          <p:nvPr/>
        </p:nvSpPr>
        <p:spPr>
          <a:xfrm>
            <a:off x="6617110" y="3196259"/>
            <a:ext cx="2526890" cy="461665"/>
          </a:xfrm>
          <a:prstGeom prst="rect">
            <a:avLst/>
          </a:prstGeom>
          <a:noFill/>
        </p:spPr>
        <p:txBody>
          <a:bodyPr wrap="square" rtlCol="0">
            <a:spAutoFit/>
          </a:bodyPr>
          <a:lstStyle/>
          <a:p>
            <a:r>
              <a:rPr lang="en-US" sz="2400">
                <a:solidFill>
                  <a:srgbClr val="00B050"/>
                </a:solidFill>
                <a:latin typeface="iCiel Cucho" pitchFamily="2" charset="77"/>
                <a:cs typeface="iCiel Cucho" pitchFamily="2" charset="77"/>
              </a:rPr>
              <a:t>Dùng thử + gỡ rối</a:t>
            </a:r>
          </a:p>
        </p:txBody>
      </p:sp>
      <p:sp>
        <p:nvSpPr>
          <p:cNvPr id="8" name="TextBox 7">
            <a:extLst>
              <a:ext uri="{FF2B5EF4-FFF2-40B4-BE49-F238E27FC236}">
                <a16:creationId xmlns:a16="http://schemas.microsoft.com/office/drawing/2014/main" id="{73CCB7AD-157A-2F49-B782-50DEE823BE60}"/>
              </a:ext>
            </a:extLst>
          </p:cNvPr>
          <p:cNvSpPr txBox="1"/>
          <p:nvPr/>
        </p:nvSpPr>
        <p:spPr>
          <a:xfrm>
            <a:off x="5205404" y="4150764"/>
            <a:ext cx="3938596" cy="461665"/>
          </a:xfrm>
          <a:prstGeom prst="rect">
            <a:avLst/>
          </a:prstGeom>
          <a:noFill/>
        </p:spPr>
        <p:txBody>
          <a:bodyPr wrap="square" rtlCol="0">
            <a:spAutoFit/>
          </a:bodyPr>
          <a:lstStyle/>
          <a:p>
            <a:r>
              <a:rPr lang="en-US" sz="2400">
                <a:solidFill>
                  <a:srgbClr val="00B050"/>
                </a:solidFill>
                <a:latin typeface="iCiel Cucho" pitchFamily="2" charset="77"/>
                <a:cs typeface="iCiel Cucho" pitchFamily="2" charset="77"/>
              </a:rPr>
              <a:t>Kiểm tra tính hợp lệ dữ liệu</a:t>
            </a:r>
          </a:p>
        </p:txBody>
      </p:sp>
    </p:spTree>
    <p:extLst>
      <p:ext uri="{BB962C8B-B14F-4D97-AF65-F5344CB8AC3E}">
        <p14:creationId xmlns:p14="http://schemas.microsoft.com/office/powerpoint/2010/main" val="1728068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D1807-57BE-3C49-A9C6-AB9182BC34F9}"/>
              </a:ext>
            </a:extLst>
          </p:cNvPr>
          <p:cNvSpPr>
            <a:spLocks noGrp="1"/>
          </p:cNvSpPr>
          <p:nvPr>
            <p:ph type="title"/>
          </p:nvPr>
        </p:nvSpPr>
        <p:spPr/>
        <p:txBody>
          <a:bodyPr/>
          <a:lstStyle/>
          <a:p>
            <a:r>
              <a:rPr lang="en-US"/>
              <a:t>Khung dự án RASA</a:t>
            </a:r>
          </a:p>
        </p:txBody>
      </p:sp>
    </p:spTree>
    <p:extLst>
      <p:ext uri="{BB962C8B-B14F-4D97-AF65-F5344CB8AC3E}">
        <p14:creationId xmlns:p14="http://schemas.microsoft.com/office/powerpoint/2010/main" val="3595950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905443-DD6A-E640-99F7-FCB16FC36945}"/>
              </a:ext>
            </a:extLst>
          </p:cNvPr>
          <p:cNvPicPr>
            <a:picLocks noChangeAspect="1"/>
          </p:cNvPicPr>
          <p:nvPr/>
        </p:nvPicPr>
        <p:blipFill>
          <a:blip r:embed="rId2"/>
          <a:stretch>
            <a:fillRect/>
          </a:stretch>
        </p:blipFill>
        <p:spPr>
          <a:xfrm>
            <a:off x="63683" y="615405"/>
            <a:ext cx="3220716" cy="4113349"/>
          </a:xfrm>
          <a:prstGeom prst="rect">
            <a:avLst/>
          </a:prstGeom>
        </p:spPr>
      </p:pic>
      <p:sp>
        <p:nvSpPr>
          <p:cNvPr id="6" name="TextBox 5">
            <a:extLst>
              <a:ext uri="{FF2B5EF4-FFF2-40B4-BE49-F238E27FC236}">
                <a16:creationId xmlns:a16="http://schemas.microsoft.com/office/drawing/2014/main" id="{E65ED956-146E-C148-980A-A2B350B134ED}"/>
              </a:ext>
            </a:extLst>
          </p:cNvPr>
          <p:cNvSpPr txBox="1"/>
          <p:nvPr/>
        </p:nvSpPr>
        <p:spPr>
          <a:xfrm>
            <a:off x="3431176" y="1349828"/>
            <a:ext cx="5364481" cy="2246769"/>
          </a:xfrm>
          <a:prstGeom prst="rect">
            <a:avLst/>
          </a:prstGeom>
          <a:noFill/>
        </p:spPr>
        <p:txBody>
          <a:bodyPr wrap="square" rtlCol="0">
            <a:spAutoFit/>
          </a:bodyPr>
          <a:lstStyle/>
          <a:p>
            <a:r>
              <a:rPr lang="en-US" sz="2000" b="1">
                <a:solidFill>
                  <a:schemeClr val="bg2">
                    <a:lumMod val="90000"/>
                    <a:lumOff val="10000"/>
                  </a:schemeClr>
                </a:solidFill>
                <a:latin typeface="Verdana" panose="020B0604030504040204" pitchFamily="34" charset="0"/>
                <a:ea typeface="Verdana" panose="020B0604030504040204" pitchFamily="34" charset="0"/>
                <a:cs typeface="Verdana" panose="020B0604030504040204" pitchFamily="34" charset="0"/>
              </a:rPr>
              <a:t>config.yml</a:t>
            </a:r>
            <a:r>
              <a:rPr lang="en-US" sz="2000">
                <a:solidFill>
                  <a:schemeClr val="bg2">
                    <a:lumMod val="90000"/>
                    <a:lumOff val="10000"/>
                  </a:schemeClr>
                </a:solidFill>
                <a:latin typeface="Verdana" panose="020B0604030504040204" pitchFamily="34" charset="0"/>
                <a:ea typeface="Verdana" panose="020B0604030504040204" pitchFamily="34" charset="0"/>
                <a:cs typeface="Verdana" panose="020B0604030504040204" pitchFamily="34" charset="0"/>
              </a:rPr>
              <a:t> cấu hình pipeline, policy</a:t>
            </a:r>
          </a:p>
          <a:p>
            <a:endParaRPr lang="en-US" sz="2000">
              <a:solidFill>
                <a:schemeClr val="bg2">
                  <a:lumMod val="90000"/>
                  <a:lumOff val="10000"/>
                </a:schemeClr>
              </a:solidFill>
              <a:latin typeface="Verdana" panose="020B0604030504040204" pitchFamily="34" charset="0"/>
              <a:ea typeface="Verdana" panose="020B0604030504040204" pitchFamily="34" charset="0"/>
              <a:cs typeface="Verdana" panose="020B0604030504040204" pitchFamily="34" charset="0"/>
            </a:endParaRPr>
          </a:p>
          <a:p>
            <a:r>
              <a:rPr lang="en-US" sz="2000" b="1">
                <a:solidFill>
                  <a:schemeClr val="bg2">
                    <a:lumMod val="90000"/>
                    <a:lumOff val="10000"/>
                  </a:schemeClr>
                </a:solidFill>
                <a:latin typeface="Verdana" panose="020B0604030504040204" pitchFamily="34" charset="0"/>
                <a:ea typeface="Verdana" panose="020B0604030504040204" pitchFamily="34" charset="0"/>
                <a:cs typeface="Verdana" panose="020B0604030504040204" pitchFamily="34" charset="0"/>
              </a:rPr>
              <a:t>endpoints.yml </a:t>
            </a:r>
            <a:r>
              <a:rPr lang="en-US" sz="2000">
                <a:solidFill>
                  <a:schemeClr val="bg2">
                    <a:lumMod val="90000"/>
                    <a:lumOff val="10000"/>
                  </a:schemeClr>
                </a:solidFill>
                <a:latin typeface="Verdana" panose="020B0604030504040204" pitchFamily="34" charset="0"/>
                <a:ea typeface="Verdana" panose="020B0604030504040204" pitchFamily="34" charset="0"/>
                <a:cs typeface="Verdana" panose="020B0604030504040204" pitchFamily="34" charset="0"/>
              </a:rPr>
              <a:t>cấu hình đấu nối RASA ra ngoài: action server, tracker store</a:t>
            </a:r>
          </a:p>
          <a:p>
            <a:endParaRPr lang="en-US" sz="2000">
              <a:solidFill>
                <a:schemeClr val="bg2">
                  <a:lumMod val="90000"/>
                  <a:lumOff val="10000"/>
                </a:schemeClr>
              </a:solidFill>
              <a:latin typeface="Verdana" panose="020B0604030504040204" pitchFamily="34" charset="0"/>
              <a:ea typeface="Verdana" panose="020B0604030504040204" pitchFamily="34" charset="0"/>
              <a:cs typeface="Verdana" panose="020B0604030504040204" pitchFamily="34" charset="0"/>
            </a:endParaRPr>
          </a:p>
          <a:p>
            <a:r>
              <a:rPr lang="en-US" sz="2000" b="1">
                <a:solidFill>
                  <a:schemeClr val="bg2">
                    <a:lumMod val="90000"/>
                    <a:lumOff val="10000"/>
                  </a:schemeClr>
                </a:solidFill>
                <a:latin typeface="Verdana" panose="020B0604030504040204" pitchFamily="34" charset="0"/>
                <a:ea typeface="Verdana" panose="020B0604030504040204" pitchFamily="34" charset="0"/>
                <a:cs typeface="Verdana" panose="020B0604030504040204" pitchFamily="34" charset="0"/>
              </a:rPr>
              <a:t>credentials.yml </a:t>
            </a:r>
            <a:r>
              <a:rPr lang="en-US" sz="2000">
                <a:solidFill>
                  <a:schemeClr val="bg2">
                    <a:lumMod val="90000"/>
                    <a:lumOff val="10000"/>
                  </a:schemeClr>
                </a:solidFill>
                <a:latin typeface="Verdana" panose="020B0604030504040204" pitchFamily="34" charset="0"/>
                <a:ea typeface="Verdana" panose="020B0604030504040204" pitchFamily="34" charset="0"/>
                <a:cs typeface="Verdana" panose="020B0604030504040204" pitchFamily="34" charset="0"/>
              </a:rPr>
              <a:t>lưu thông tin đăng nhập Facebook, Slack, MatterMost..</a:t>
            </a:r>
          </a:p>
        </p:txBody>
      </p:sp>
    </p:spTree>
    <p:extLst>
      <p:ext uri="{BB962C8B-B14F-4D97-AF65-F5344CB8AC3E}">
        <p14:creationId xmlns:p14="http://schemas.microsoft.com/office/powerpoint/2010/main" val="34928818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7C84A-939C-084A-ABDC-34540504E3E2}"/>
              </a:ext>
            </a:extLst>
          </p:cNvPr>
          <p:cNvSpPr>
            <a:spLocks noGrp="1"/>
          </p:cNvSpPr>
          <p:nvPr>
            <p:ph type="title"/>
          </p:nvPr>
        </p:nvSpPr>
        <p:spPr/>
        <p:txBody>
          <a:bodyPr/>
          <a:lstStyle/>
          <a:p>
            <a:r>
              <a:rPr lang="en-US"/>
              <a:t>config.yml cấu hình cho dự án rasa</a:t>
            </a:r>
          </a:p>
        </p:txBody>
      </p:sp>
      <p:sp>
        <p:nvSpPr>
          <p:cNvPr id="3" name="Text Placeholder 2">
            <a:extLst>
              <a:ext uri="{FF2B5EF4-FFF2-40B4-BE49-F238E27FC236}">
                <a16:creationId xmlns:a16="http://schemas.microsoft.com/office/drawing/2014/main" id="{4CC78854-9641-9D48-8A50-F722CA95D66B}"/>
              </a:ext>
            </a:extLst>
          </p:cNvPr>
          <p:cNvSpPr>
            <a:spLocks noGrp="1"/>
          </p:cNvSpPr>
          <p:nvPr>
            <p:ph type="body" idx="1"/>
          </p:nvPr>
        </p:nvSpPr>
        <p:spPr>
          <a:xfrm>
            <a:off x="264000" y="721895"/>
            <a:ext cx="8616000" cy="4283241"/>
          </a:xfrm>
        </p:spPr>
        <p:txBody>
          <a:bodyPr/>
          <a:lstStyle/>
          <a:p>
            <a:r>
              <a:rPr lang="en-US" b="1"/>
              <a:t>language</a:t>
            </a:r>
            <a:r>
              <a:rPr lang="en-US"/>
              <a:t>: cần xác định 1 ngôn ngữ cụ thể để việc huấn luyện tốt hơn. en: English, vi: Vietnamese</a:t>
            </a:r>
            <a:br>
              <a:rPr lang="en-US"/>
            </a:br>
            <a:endParaRPr lang="en-US"/>
          </a:p>
          <a:p>
            <a:r>
              <a:rPr lang="en-US" b="1"/>
              <a:t>pipeline</a:t>
            </a:r>
            <a:r>
              <a:rPr lang="en-US"/>
              <a:t>: gồm các thành phần xử lý, bóc tách từ:</a:t>
            </a:r>
          </a:p>
          <a:p>
            <a:pPr lvl="1">
              <a:spcBef>
                <a:spcPts val="0"/>
              </a:spcBef>
            </a:pPr>
            <a:r>
              <a:rPr lang="en-US" sz="1600"/>
              <a:t>WhiteSpaceTokenizer: tách từ theo dấu cách</a:t>
            </a:r>
          </a:p>
          <a:p>
            <a:pPr lvl="1">
              <a:spcBef>
                <a:spcPts val="0"/>
              </a:spcBef>
            </a:pPr>
            <a:r>
              <a:rPr lang="en-US" sz="1600"/>
              <a:t>SpacyToktenizer: tách từ dùng thư viện Spacy</a:t>
            </a:r>
          </a:p>
          <a:p>
            <a:pPr lvl="1">
              <a:spcBef>
                <a:spcPts val="0"/>
              </a:spcBef>
            </a:pPr>
            <a:r>
              <a:rPr lang="en-US" sz="1600"/>
              <a:t>RegexFeaturizer: dung regex để phát hiện</a:t>
            </a:r>
          </a:p>
          <a:p>
            <a:pPr lvl="1">
              <a:spcBef>
                <a:spcPts val="0"/>
              </a:spcBef>
            </a:pPr>
            <a:r>
              <a:rPr lang="en-US" sz="1600"/>
              <a:t>Duckling</a:t>
            </a:r>
            <a:br>
              <a:rPr lang="en-US"/>
            </a:br>
            <a:endParaRPr lang="en-US"/>
          </a:p>
          <a:p>
            <a:r>
              <a:rPr lang="en-US" b="1"/>
              <a:t>policies</a:t>
            </a:r>
            <a:r>
              <a:rPr lang="en-US"/>
              <a:t>: thiết lập hành vi của rasa</a:t>
            </a:r>
          </a:p>
          <a:p>
            <a:pPr lvl="1">
              <a:lnSpc>
                <a:spcPct val="120000"/>
              </a:lnSpc>
              <a:spcBef>
                <a:spcPts val="0"/>
              </a:spcBef>
            </a:pPr>
            <a:r>
              <a:rPr lang="en-US" sz="1600"/>
              <a:t>MemoizationPolicy: nhớ được bao nhiêu bư</a:t>
            </a:r>
          </a:p>
          <a:p>
            <a:pPr lvl="1">
              <a:lnSpc>
                <a:spcPct val="120000"/>
              </a:lnSpc>
              <a:spcBef>
                <a:spcPts val="0"/>
              </a:spcBef>
            </a:pPr>
            <a:r>
              <a:rPr lang="en-US" sz="1600"/>
              <a:t>TEDPolicy: số epoch để huấn luyện</a:t>
            </a:r>
          </a:p>
          <a:p>
            <a:pPr lvl="1">
              <a:lnSpc>
                <a:spcPct val="120000"/>
              </a:lnSpc>
              <a:spcBef>
                <a:spcPts val="0"/>
              </a:spcBef>
            </a:pPr>
            <a:r>
              <a:rPr lang="en-US" sz="1600"/>
              <a:t>FallbackPolicy: nếu bot không hiểu thì sẽ làm gì</a:t>
            </a:r>
          </a:p>
          <a:p>
            <a:pPr lvl="1">
              <a:lnSpc>
                <a:spcPct val="120000"/>
              </a:lnSpc>
              <a:spcBef>
                <a:spcPts val="0"/>
              </a:spcBef>
            </a:pPr>
            <a:r>
              <a:rPr lang="en-US" sz="1600"/>
              <a:t>FormPolicy:</a:t>
            </a:r>
          </a:p>
          <a:p>
            <a:endParaRPr lang="en-US"/>
          </a:p>
        </p:txBody>
      </p:sp>
      <p:graphicFrame>
        <p:nvGraphicFramePr>
          <p:cNvPr id="4" name="Diagram 3">
            <a:extLst>
              <a:ext uri="{FF2B5EF4-FFF2-40B4-BE49-F238E27FC236}">
                <a16:creationId xmlns:a16="http://schemas.microsoft.com/office/drawing/2014/main" id="{3AB1FC90-191A-8746-8471-0DE9599DC731}"/>
              </a:ext>
            </a:extLst>
          </p:cNvPr>
          <p:cNvGraphicFramePr/>
          <p:nvPr>
            <p:extLst>
              <p:ext uri="{D42A27DB-BD31-4B8C-83A1-F6EECF244321}">
                <p14:modId xmlns:p14="http://schemas.microsoft.com/office/powerpoint/2010/main" val="2456260083"/>
              </p:ext>
            </p:extLst>
          </p:nvPr>
        </p:nvGraphicFramePr>
        <p:xfrm>
          <a:off x="4740442" y="2961773"/>
          <a:ext cx="3785938" cy="4602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02864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C899B1-7447-3C46-866B-77D41FFA9A02}"/>
              </a:ext>
            </a:extLst>
          </p:cNvPr>
          <p:cNvSpPr txBox="1"/>
          <p:nvPr/>
        </p:nvSpPr>
        <p:spPr>
          <a:xfrm>
            <a:off x="658108" y="1411705"/>
            <a:ext cx="8149988" cy="2246769"/>
          </a:xfrm>
          <a:prstGeom prst="rect">
            <a:avLst/>
          </a:prstGeom>
          <a:noFill/>
        </p:spPr>
        <p:txBody>
          <a:bodyPr wrap="none" rtlCol="0">
            <a:spAutoFit/>
          </a:bodyPr>
          <a:lstStyle/>
          <a:p>
            <a:r>
              <a:rPr lang="en-US" sz="2800">
                <a:latin typeface="iCiel Cucho" pitchFamily="2" charset="77"/>
                <a:cs typeface="iCiel Cucho" pitchFamily="2" charset="77"/>
              </a:rPr>
              <a:t>Q: Làm sao để hiểu rõ từng component và policy?</a:t>
            </a:r>
          </a:p>
          <a:p>
            <a:endParaRPr lang="en-US" sz="2800">
              <a:latin typeface="iCiel Cucho" pitchFamily="2" charset="77"/>
              <a:cs typeface="iCiel Cucho" pitchFamily="2" charset="77"/>
            </a:endParaRPr>
          </a:p>
          <a:p>
            <a:r>
              <a:rPr lang="en-US" sz="2800">
                <a:latin typeface="iCiel Cucho" pitchFamily="2" charset="77"/>
                <a:cs typeface="iCiel Cucho" pitchFamily="2" charset="77"/>
              </a:rPr>
              <a:t>A: Hãy google để tìm hiểu, bổ xung từng component</a:t>
            </a:r>
          </a:p>
          <a:p>
            <a:r>
              <a:rPr lang="en-US" sz="2800">
                <a:latin typeface="iCiel Cucho" pitchFamily="2" charset="77"/>
                <a:cs typeface="iCiel Cucho" pitchFamily="2" charset="77"/>
              </a:rPr>
              <a:t>vào pipeline thí nghiệm xem rasat hoạt động thế</a:t>
            </a:r>
          </a:p>
          <a:p>
            <a:r>
              <a:rPr lang="en-US" sz="2800">
                <a:latin typeface="iCiel Cucho" pitchFamily="2" charset="77"/>
                <a:cs typeface="iCiel Cucho" pitchFamily="2" charset="77"/>
              </a:rPr>
              <a:t>Nào.</a:t>
            </a:r>
          </a:p>
        </p:txBody>
      </p:sp>
      <p:pic>
        <p:nvPicPr>
          <p:cNvPr id="4" name="Graphic 3" descr="Questions">
            <a:extLst>
              <a:ext uri="{FF2B5EF4-FFF2-40B4-BE49-F238E27FC236}">
                <a16:creationId xmlns:a16="http://schemas.microsoft.com/office/drawing/2014/main" id="{0C7BA7A9-D5E0-214E-9B1A-25D8678601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8969" y="221582"/>
            <a:ext cx="914400" cy="914400"/>
          </a:xfrm>
          <a:prstGeom prst="rect">
            <a:avLst/>
          </a:prstGeom>
        </p:spPr>
      </p:pic>
    </p:spTree>
    <p:extLst>
      <p:ext uri="{BB962C8B-B14F-4D97-AF65-F5344CB8AC3E}">
        <p14:creationId xmlns:p14="http://schemas.microsoft.com/office/powerpoint/2010/main" val="32045882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6B29AC-D987-E148-BE2C-F8CE504143BE}"/>
              </a:ext>
            </a:extLst>
          </p:cNvPr>
          <p:cNvPicPr>
            <a:picLocks noChangeAspect="1"/>
          </p:cNvPicPr>
          <p:nvPr/>
        </p:nvPicPr>
        <p:blipFill>
          <a:blip r:embed="rId2"/>
          <a:stretch>
            <a:fillRect/>
          </a:stretch>
        </p:blipFill>
        <p:spPr>
          <a:xfrm>
            <a:off x="107226" y="432525"/>
            <a:ext cx="3220716" cy="4113349"/>
          </a:xfrm>
          <a:prstGeom prst="rect">
            <a:avLst/>
          </a:prstGeom>
        </p:spPr>
      </p:pic>
      <p:graphicFrame>
        <p:nvGraphicFramePr>
          <p:cNvPr id="4" name="Diagram 3">
            <a:extLst>
              <a:ext uri="{FF2B5EF4-FFF2-40B4-BE49-F238E27FC236}">
                <a16:creationId xmlns:a16="http://schemas.microsoft.com/office/drawing/2014/main" id="{3A4453CB-8A0F-AD46-A198-03BD186D49B0}"/>
              </a:ext>
            </a:extLst>
          </p:cNvPr>
          <p:cNvGraphicFramePr/>
          <p:nvPr>
            <p:extLst>
              <p:ext uri="{D42A27DB-BD31-4B8C-83A1-F6EECF244321}">
                <p14:modId xmlns:p14="http://schemas.microsoft.com/office/powerpoint/2010/main" val="3876903349"/>
              </p:ext>
            </p:extLst>
          </p:nvPr>
        </p:nvGraphicFramePr>
        <p:xfrm>
          <a:off x="3570514" y="531223"/>
          <a:ext cx="5181601" cy="40320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744470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C6F9CE-DBFA-9C45-A0E1-824C7C4B0D0E}"/>
              </a:ext>
            </a:extLst>
          </p:cNvPr>
          <p:cNvSpPr/>
          <p:nvPr/>
        </p:nvSpPr>
        <p:spPr>
          <a:xfrm>
            <a:off x="65315" y="87359"/>
            <a:ext cx="3200399" cy="4985980"/>
          </a:xfrm>
          <a:prstGeom prst="rect">
            <a:avLst/>
          </a:prstGeom>
          <a:solidFill>
            <a:schemeClr val="tx2">
              <a:lumMod val="10000"/>
            </a:schemeClr>
          </a:solidFill>
        </p:spPr>
        <p:txBody>
          <a:bodyPr wrap="square">
            <a:spAutoFit/>
          </a:bodyPr>
          <a:lstStyle/>
          <a:p>
            <a:r>
              <a:rPr lang="en-US" sz="1600" b="1">
                <a:solidFill>
                  <a:srgbClr val="569CD6"/>
                </a:solidFill>
                <a:effectLst/>
                <a:latin typeface="Menlo" panose="020B0609030804020204" pitchFamily="49" charset="0"/>
              </a:rPr>
              <a:t>## intent:greet</a:t>
            </a:r>
            <a:endParaRPr lang="en-US" sz="1600">
              <a:solidFill>
                <a:srgbClr val="D4D4D4"/>
              </a:solidFill>
              <a:latin typeface="Menlo" panose="020B0609030804020204" pitchFamily="49" charset="0"/>
            </a:endParaRP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hey</a:t>
            </a: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hello</a:t>
            </a: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hi</a:t>
            </a: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good morning</a:t>
            </a: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good evening</a:t>
            </a: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hey there</a:t>
            </a:r>
          </a:p>
          <a:p>
            <a:br>
              <a:rPr lang="en-US" sz="1600">
                <a:solidFill>
                  <a:srgbClr val="D4D4D4"/>
                </a:solidFill>
                <a:latin typeface="Menlo" panose="020B0609030804020204" pitchFamily="49" charset="0"/>
              </a:rPr>
            </a:br>
            <a:r>
              <a:rPr lang="en-US" sz="1600" b="1">
                <a:solidFill>
                  <a:srgbClr val="569CD6"/>
                </a:solidFill>
                <a:effectLst/>
                <a:latin typeface="Menlo" panose="020B0609030804020204" pitchFamily="49" charset="0"/>
              </a:rPr>
              <a:t>## intent:goodbye</a:t>
            </a:r>
            <a:endParaRPr lang="en-US" sz="1600">
              <a:solidFill>
                <a:srgbClr val="D4D4D4"/>
              </a:solidFill>
              <a:latin typeface="Menlo" panose="020B0609030804020204" pitchFamily="49" charset="0"/>
            </a:endParaRP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bye</a:t>
            </a: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goodbye</a:t>
            </a: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see you around</a:t>
            </a: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see you later</a:t>
            </a:r>
          </a:p>
          <a:p>
            <a:br>
              <a:rPr lang="en-US" sz="1600">
                <a:solidFill>
                  <a:srgbClr val="D4D4D4"/>
                </a:solidFill>
                <a:latin typeface="Menlo" panose="020B0609030804020204" pitchFamily="49" charset="0"/>
              </a:rPr>
            </a:br>
            <a:r>
              <a:rPr lang="en-US" sz="1600" b="1">
                <a:solidFill>
                  <a:srgbClr val="569CD6"/>
                </a:solidFill>
                <a:effectLst/>
                <a:latin typeface="Menlo" panose="020B0609030804020204" pitchFamily="49" charset="0"/>
              </a:rPr>
              <a:t>## intent:affirm</a:t>
            </a:r>
            <a:endParaRPr lang="en-US" sz="1600">
              <a:solidFill>
                <a:srgbClr val="D4D4D4"/>
              </a:solidFill>
              <a:latin typeface="Menlo" panose="020B0609030804020204" pitchFamily="49" charset="0"/>
            </a:endParaRP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yes</a:t>
            </a: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indeed</a:t>
            </a: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of course</a:t>
            </a: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that sounds good</a:t>
            </a: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correct</a:t>
            </a:r>
          </a:p>
        </p:txBody>
      </p:sp>
      <p:sp>
        <p:nvSpPr>
          <p:cNvPr id="3" name="TextBox 2">
            <a:extLst>
              <a:ext uri="{FF2B5EF4-FFF2-40B4-BE49-F238E27FC236}">
                <a16:creationId xmlns:a16="http://schemas.microsoft.com/office/drawing/2014/main" id="{C1533433-A59C-FA4F-B6E0-B908632D8D0C}"/>
              </a:ext>
            </a:extLst>
          </p:cNvPr>
          <p:cNvSpPr txBox="1"/>
          <p:nvPr/>
        </p:nvSpPr>
        <p:spPr>
          <a:xfrm>
            <a:off x="3648891" y="87086"/>
            <a:ext cx="3793026" cy="830997"/>
          </a:xfrm>
          <a:prstGeom prst="rect">
            <a:avLst/>
          </a:prstGeom>
          <a:noFill/>
        </p:spPr>
        <p:txBody>
          <a:bodyPr wrap="none" rtlCol="0">
            <a:spAutoFit/>
          </a:bodyPr>
          <a:lstStyle/>
          <a:p>
            <a:r>
              <a:rPr lang="en-US" sz="2400"/>
              <a:t>intent: ý đồ, mong muốn</a:t>
            </a:r>
          </a:p>
          <a:p>
            <a:r>
              <a:rPr lang="en-US" sz="2400"/>
              <a:t>Khách hàng hỏi, bot trả lời</a:t>
            </a:r>
          </a:p>
        </p:txBody>
      </p:sp>
      <p:sp>
        <p:nvSpPr>
          <p:cNvPr id="6" name="Rectangle 5">
            <a:extLst>
              <a:ext uri="{FF2B5EF4-FFF2-40B4-BE49-F238E27FC236}">
                <a16:creationId xmlns:a16="http://schemas.microsoft.com/office/drawing/2014/main" id="{CC2FEDDF-D5DD-184C-B900-93EFF39847B3}"/>
              </a:ext>
            </a:extLst>
          </p:cNvPr>
          <p:cNvSpPr/>
          <p:nvPr/>
        </p:nvSpPr>
        <p:spPr>
          <a:xfrm>
            <a:off x="4210595" y="1301267"/>
            <a:ext cx="3470365" cy="2225930"/>
          </a:xfrm>
          <a:prstGeom prst="rect">
            <a:avLst/>
          </a:prstGeom>
          <a:solidFill>
            <a:schemeClr val="tx2">
              <a:lumMod val="10000"/>
            </a:schemeClr>
          </a:solidFill>
        </p:spPr>
        <p:txBody>
          <a:bodyPr wrap="square">
            <a:spAutoFit/>
          </a:bodyPr>
          <a:lstStyle/>
          <a:p>
            <a:pPr>
              <a:lnSpc>
                <a:spcPct val="200000"/>
              </a:lnSpc>
            </a:pPr>
            <a:r>
              <a:rPr lang="en-US" sz="1800" b="1">
                <a:solidFill>
                  <a:srgbClr val="569CD6"/>
                </a:solidFill>
                <a:latin typeface="Menlo" panose="020B0609030804020204" pitchFamily="49" charset="0"/>
              </a:rPr>
              <a:t>## itent:greet</a:t>
            </a:r>
            <a:endParaRPr lang="en-US" sz="1800">
              <a:solidFill>
                <a:srgbClr val="D4D4D4"/>
              </a:solidFill>
              <a:latin typeface="Menlo" panose="020B0609030804020204" pitchFamily="49" charset="0"/>
            </a:endParaRPr>
          </a:p>
          <a:p>
            <a:pPr>
              <a:lnSpc>
                <a:spcPct val="200000"/>
              </a:lnSpc>
            </a:pPr>
            <a:r>
              <a:rPr lang="en-US" sz="1800" b="1">
                <a:solidFill>
                  <a:srgbClr val="569CD6"/>
                </a:solidFill>
                <a:latin typeface="Menlo" panose="020B0609030804020204" pitchFamily="49" charset="0"/>
              </a:rPr>
              <a:t>## intent:</a:t>
            </a:r>
          </a:p>
          <a:p>
            <a:pPr>
              <a:lnSpc>
                <a:spcPct val="200000"/>
              </a:lnSpc>
            </a:pPr>
            <a:r>
              <a:rPr lang="en-US" sz="1800" b="1">
                <a:solidFill>
                  <a:srgbClr val="569CD6"/>
                </a:solidFill>
                <a:latin typeface="Menlo" panose="020B0609030804020204" pitchFamily="49" charset="0"/>
              </a:rPr>
              <a:t># intent:affirm</a:t>
            </a:r>
          </a:p>
          <a:p>
            <a:pPr>
              <a:lnSpc>
                <a:spcPct val="200000"/>
              </a:lnSpc>
            </a:pPr>
            <a:r>
              <a:rPr lang="en-US" sz="1800" b="1">
                <a:solidFill>
                  <a:srgbClr val="569CD6"/>
                </a:solidFill>
                <a:latin typeface="Menlo" panose="020B0609030804020204" pitchFamily="49" charset="0"/>
              </a:rPr>
              <a:t>## intent;reject</a:t>
            </a:r>
            <a:endParaRPr lang="en-US" sz="1800">
              <a:solidFill>
                <a:srgbClr val="D4D4D4"/>
              </a:solidFill>
              <a:latin typeface="Menlo" panose="020B0609030804020204" pitchFamily="49" charset="0"/>
            </a:endParaRPr>
          </a:p>
        </p:txBody>
      </p:sp>
      <p:pic>
        <p:nvPicPr>
          <p:cNvPr id="5" name="Graphic 4" descr="Danger">
            <a:extLst>
              <a:ext uri="{FF2B5EF4-FFF2-40B4-BE49-F238E27FC236}">
                <a16:creationId xmlns:a16="http://schemas.microsoft.com/office/drawing/2014/main" id="{8123C8B3-30C1-7F45-8587-DE834803C3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83531" y="1609451"/>
            <a:ext cx="914400" cy="914400"/>
          </a:xfrm>
          <a:prstGeom prst="rect">
            <a:avLst/>
          </a:prstGeom>
        </p:spPr>
      </p:pic>
      <p:sp>
        <p:nvSpPr>
          <p:cNvPr id="7" name="TextBox 6">
            <a:extLst>
              <a:ext uri="{FF2B5EF4-FFF2-40B4-BE49-F238E27FC236}">
                <a16:creationId xmlns:a16="http://schemas.microsoft.com/office/drawing/2014/main" id="{F15EC167-649E-FB41-8D17-5986737CD9CB}"/>
              </a:ext>
            </a:extLst>
          </p:cNvPr>
          <p:cNvSpPr txBox="1"/>
          <p:nvPr/>
        </p:nvSpPr>
        <p:spPr>
          <a:xfrm>
            <a:off x="3605350" y="3735977"/>
            <a:ext cx="5085805" cy="1287468"/>
          </a:xfrm>
          <a:prstGeom prst="rect">
            <a:avLst/>
          </a:prstGeom>
          <a:noFill/>
        </p:spPr>
        <p:txBody>
          <a:bodyPr wrap="square" rtlCol="0">
            <a:spAutoFit/>
          </a:bodyPr>
          <a:lstStyle/>
          <a:p>
            <a:pPr>
              <a:lnSpc>
                <a:spcPct val="150000"/>
              </a:lnSpc>
            </a:pPr>
            <a:r>
              <a:rPr lang="en-US" sz="1800"/>
              <a:t>Viết sai cú pháp xảy ra 2 khả năng:</a:t>
            </a:r>
          </a:p>
          <a:p>
            <a:pPr marL="342900" indent="-342900">
              <a:lnSpc>
                <a:spcPct val="150000"/>
              </a:lnSpc>
              <a:buFont typeface="+mj-lt"/>
              <a:buAutoNum type="arabicPeriod"/>
            </a:pPr>
            <a:r>
              <a:rPr lang="en-US" sz="1800"/>
              <a:t>rasa train báo lỗi, có thể sửa được ngay</a:t>
            </a:r>
          </a:p>
          <a:p>
            <a:pPr marL="342900" indent="-342900">
              <a:lnSpc>
                <a:spcPct val="150000"/>
              </a:lnSpc>
              <a:buFont typeface="+mj-lt"/>
              <a:buAutoNum type="arabicPeriod"/>
            </a:pPr>
            <a:r>
              <a:rPr lang="en-US" sz="1800"/>
              <a:t>luồng hội thoại không như ý, gỡ rối rất khó</a:t>
            </a:r>
          </a:p>
        </p:txBody>
      </p:sp>
      <p:sp>
        <p:nvSpPr>
          <p:cNvPr id="8" name="Folded Corner 7">
            <a:extLst>
              <a:ext uri="{FF2B5EF4-FFF2-40B4-BE49-F238E27FC236}">
                <a16:creationId xmlns:a16="http://schemas.microsoft.com/office/drawing/2014/main" id="{4FF44346-FC8A-FF46-8A5A-C8E3FF3C7A9C}"/>
              </a:ext>
            </a:extLst>
          </p:cNvPr>
          <p:cNvSpPr/>
          <p:nvPr/>
        </p:nvSpPr>
        <p:spPr>
          <a:xfrm>
            <a:off x="2629988" y="548639"/>
            <a:ext cx="923109" cy="1045029"/>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bg2"/>
                </a:solidFill>
              </a:rPr>
              <a:t>nlu.md</a:t>
            </a:r>
          </a:p>
        </p:txBody>
      </p:sp>
    </p:spTree>
    <p:extLst>
      <p:ext uri="{BB962C8B-B14F-4D97-AF65-F5344CB8AC3E}">
        <p14:creationId xmlns:p14="http://schemas.microsoft.com/office/powerpoint/2010/main" val="2931577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715B69-B67E-D54E-B934-E06137F16C09}"/>
              </a:ext>
            </a:extLst>
          </p:cNvPr>
          <p:cNvPicPr>
            <a:picLocks noChangeAspect="1"/>
          </p:cNvPicPr>
          <p:nvPr/>
        </p:nvPicPr>
        <p:blipFill>
          <a:blip r:embed="rId2"/>
          <a:stretch>
            <a:fillRect/>
          </a:stretch>
        </p:blipFill>
        <p:spPr>
          <a:xfrm>
            <a:off x="1583460" y="0"/>
            <a:ext cx="5977080" cy="5143500"/>
          </a:xfrm>
          <a:prstGeom prst="rect">
            <a:avLst/>
          </a:prstGeom>
        </p:spPr>
      </p:pic>
    </p:spTree>
    <p:extLst>
      <p:ext uri="{BB962C8B-B14F-4D97-AF65-F5344CB8AC3E}">
        <p14:creationId xmlns:p14="http://schemas.microsoft.com/office/powerpoint/2010/main" val="24497663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92FF44-C945-5E45-8208-C8451F01071F}"/>
              </a:ext>
            </a:extLst>
          </p:cNvPr>
          <p:cNvSpPr/>
          <p:nvPr/>
        </p:nvSpPr>
        <p:spPr>
          <a:xfrm>
            <a:off x="0" y="180780"/>
            <a:ext cx="3331028" cy="4832092"/>
          </a:xfrm>
          <a:prstGeom prst="rect">
            <a:avLst/>
          </a:prstGeom>
          <a:solidFill>
            <a:schemeClr val="tx2">
              <a:lumMod val="10000"/>
            </a:schemeClr>
          </a:solidFill>
        </p:spPr>
        <p:txBody>
          <a:bodyPr wrap="square">
            <a:spAutoFit/>
          </a:bodyPr>
          <a:lstStyle/>
          <a:p>
            <a:r>
              <a:rPr lang="vi-VN" b="1">
                <a:solidFill>
                  <a:srgbClr val="569CD6"/>
                </a:solidFill>
                <a:effectLst/>
                <a:latin typeface="Menlo" panose="020B0609030804020204" pitchFamily="49" charset="0"/>
              </a:rPr>
              <a:t>## intent: muon_dong_tien_mat</a:t>
            </a:r>
            <a:endParaRPr lang="vi-VN">
              <a:solidFill>
                <a:srgbClr val="D4D4D4"/>
              </a:solidFill>
              <a:latin typeface="Menlo" panose="020B0609030804020204" pitchFamily="49" charset="0"/>
            </a:endParaRPr>
          </a:p>
          <a:p>
            <a:r>
              <a:rPr lang="vi-VN">
                <a:solidFill>
                  <a:srgbClr val="6796E6"/>
                </a:solidFill>
                <a:latin typeface="Menlo" panose="020B0609030804020204" pitchFamily="49" charset="0"/>
              </a:rPr>
              <a:t>-</a:t>
            </a:r>
            <a:r>
              <a:rPr lang="vi-VN">
                <a:solidFill>
                  <a:srgbClr val="D4D4D4"/>
                </a:solidFill>
                <a:latin typeface="Menlo" panose="020B0609030804020204" pitchFamily="49" charset="0"/>
              </a:rPr>
              <a:t> đóng tiền mặt</a:t>
            </a:r>
          </a:p>
          <a:p>
            <a:r>
              <a:rPr lang="vi-VN">
                <a:solidFill>
                  <a:srgbClr val="6796E6"/>
                </a:solidFill>
                <a:latin typeface="Menlo" panose="020B0609030804020204" pitchFamily="49" charset="0"/>
              </a:rPr>
              <a:t>-</a:t>
            </a:r>
            <a:r>
              <a:rPr lang="vi-VN">
                <a:solidFill>
                  <a:srgbClr val="D4D4D4"/>
                </a:solidFill>
                <a:latin typeface="Menlo" panose="020B0609030804020204" pitchFamily="49" charset="0"/>
              </a:rPr>
              <a:t> trả tiền mặt</a:t>
            </a:r>
          </a:p>
          <a:p>
            <a:r>
              <a:rPr lang="vi-VN">
                <a:solidFill>
                  <a:srgbClr val="6796E6"/>
                </a:solidFill>
                <a:latin typeface="Menlo" panose="020B0609030804020204" pitchFamily="49" charset="0"/>
              </a:rPr>
              <a:t>-</a:t>
            </a:r>
            <a:r>
              <a:rPr lang="vi-VN">
                <a:solidFill>
                  <a:srgbClr val="D4D4D4"/>
                </a:solidFill>
                <a:latin typeface="Menlo" panose="020B0609030804020204" pitchFamily="49" charset="0"/>
              </a:rPr>
              <a:t> đóng trực tiếp</a:t>
            </a:r>
          </a:p>
          <a:p>
            <a:r>
              <a:rPr lang="vi-VN">
                <a:solidFill>
                  <a:srgbClr val="6796E6"/>
                </a:solidFill>
                <a:latin typeface="Menlo" panose="020B0609030804020204" pitchFamily="49" charset="0"/>
              </a:rPr>
              <a:t>-</a:t>
            </a:r>
            <a:r>
              <a:rPr lang="vi-VN">
                <a:solidFill>
                  <a:srgbClr val="D4D4D4"/>
                </a:solidFill>
                <a:latin typeface="Menlo" panose="020B0609030804020204" pitchFamily="49" charset="0"/>
              </a:rPr>
              <a:t> trả trực tiếp</a:t>
            </a:r>
          </a:p>
          <a:p>
            <a:r>
              <a:rPr lang="vi-VN">
                <a:solidFill>
                  <a:srgbClr val="6796E6"/>
                </a:solidFill>
                <a:latin typeface="Menlo" panose="020B0609030804020204" pitchFamily="49" charset="0"/>
              </a:rPr>
              <a:t>-</a:t>
            </a:r>
            <a:r>
              <a:rPr lang="vi-VN">
                <a:solidFill>
                  <a:srgbClr val="D4D4D4"/>
                </a:solidFill>
                <a:latin typeface="Menlo" panose="020B0609030804020204" pitchFamily="49" charset="0"/>
              </a:rPr>
              <a:t> nhận tiền mặt không</a:t>
            </a:r>
          </a:p>
          <a:p>
            <a:r>
              <a:rPr lang="vi-VN">
                <a:solidFill>
                  <a:srgbClr val="6796E6"/>
                </a:solidFill>
                <a:latin typeface="Menlo" panose="020B0609030804020204" pitchFamily="49" charset="0"/>
              </a:rPr>
              <a:t>-</a:t>
            </a:r>
            <a:r>
              <a:rPr lang="vi-VN">
                <a:solidFill>
                  <a:srgbClr val="D4D4D4"/>
                </a:solidFill>
                <a:latin typeface="Menlo" panose="020B0609030804020204" pitchFamily="49" charset="0"/>
              </a:rPr>
              <a:t> đến đâu đóng tiền</a:t>
            </a:r>
          </a:p>
          <a:p>
            <a:r>
              <a:rPr lang="vi-VN">
                <a:solidFill>
                  <a:srgbClr val="6796E6"/>
                </a:solidFill>
                <a:latin typeface="Menlo" panose="020B0609030804020204" pitchFamily="49" charset="0"/>
              </a:rPr>
              <a:t>-</a:t>
            </a:r>
            <a:r>
              <a:rPr lang="vi-VN">
                <a:solidFill>
                  <a:srgbClr val="D4D4D4"/>
                </a:solidFill>
                <a:latin typeface="Menlo" panose="020B0609030804020204" pitchFamily="49" charset="0"/>
              </a:rPr>
              <a:t> muốn đóng tận nơi</a:t>
            </a:r>
          </a:p>
          <a:p>
            <a:r>
              <a:rPr lang="vi-VN">
                <a:solidFill>
                  <a:srgbClr val="6796E6"/>
                </a:solidFill>
                <a:latin typeface="Menlo" panose="020B0609030804020204" pitchFamily="49" charset="0"/>
              </a:rPr>
              <a:t>-</a:t>
            </a:r>
            <a:r>
              <a:rPr lang="vi-VN">
                <a:solidFill>
                  <a:srgbClr val="D4D4D4"/>
                </a:solidFill>
                <a:latin typeface="Menlo" panose="020B0609030804020204" pitchFamily="49" charset="0"/>
              </a:rPr>
              <a:t> khi đi học sẽ nộp</a:t>
            </a:r>
          </a:p>
          <a:p>
            <a:r>
              <a:rPr lang="vi-VN">
                <a:solidFill>
                  <a:srgbClr val="6796E6"/>
                </a:solidFill>
                <a:latin typeface="Menlo" panose="020B0609030804020204" pitchFamily="49" charset="0"/>
              </a:rPr>
              <a:t>-</a:t>
            </a:r>
            <a:r>
              <a:rPr lang="vi-VN">
                <a:solidFill>
                  <a:srgbClr val="D4D4D4"/>
                </a:solidFill>
                <a:latin typeface="Menlo" panose="020B0609030804020204" pitchFamily="49" charset="0"/>
              </a:rPr>
              <a:t> nộp học phí</a:t>
            </a:r>
          </a:p>
          <a:p>
            <a:r>
              <a:rPr lang="vi-VN">
                <a:solidFill>
                  <a:srgbClr val="6796E6"/>
                </a:solidFill>
                <a:latin typeface="Menlo" panose="020B0609030804020204" pitchFamily="49" charset="0"/>
              </a:rPr>
              <a:t>-</a:t>
            </a:r>
            <a:r>
              <a:rPr lang="vi-VN">
                <a:solidFill>
                  <a:srgbClr val="D4D4D4"/>
                </a:solidFill>
                <a:latin typeface="Menlo" panose="020B0609030804020204" pitchFamily="49" charset="0"/>
              </a:rPr>
              <a:t> đến trung tâm nộp</a:t>
            </a:r>
          </a:p>
          <a:p>
            <a:r>
              <a:rPr lang="vi-VN">
                <a:solidFill>
                  <a:srgbClr val="6796E6"/>
                </a:solidFill>
                <a:latin typeface="Menlo" panose="020B0609030804020204" pitchFamily="49" charset="0"/>
              </a:rPr>
              <a:t>-</a:t>
            </a:r>
            <a:r>
              <a:rPr lang="vi-VN">
                <a:solidFill>
                  <a:srgbClr val="D4D4D4"/>
                </a:solidFill>
                <a:latin typeface="Menlo" panose="020B0609030804020204" pitchFamily="49" charset="0"/>
              </a:rPr>
              <a:t> đến lớp nộp</a:t>
            </a:r>
          </a:p>
          <a:p>
            <a:br>
              <a:rPr lang="vi-VN">
                <a:solidFill>
                  <a:srgbClr val="D4D4D4"/>
                </a:solidFill>
                <a:latin typeface="Menlo" panose="020B0609030804020204" pitchFamily="49" charset="0"/>
              </a:rPr>
            </a:br>
            <a:r>
              <a:rPr lang="vi-VN" b="1">
                <a:solidFill>
                  <a:srgbClr val="569CD6"/>
                </a:solidFill>
                <a:effectLst/>
                <a:latin typeface="Menlo" panose="020B0609030804020204" pitchFamily="49" charset="0"/>
              </a:rPr>
              <a:t>## intent: muon_dang_ky_hoc</a:t>
            </a:r>
            <a:endParaRPr lang="vi-VN">
              <a:solidFill>
                <a:srgbClr val="D4D4D4"/>
              </a:solidFill>
              <a:latin typeface="Menlo" panose="020B0609030804020204" pitchFamily="49" charset="0"/>
            </a:endParaRPr>
          </a:p>
          <a:p>
            <a:r>
              <a:rPr lang="vi-VN">
                <a:solidFill>
                  <a:srgbClr val="6796E6"/>
                </a:solidFill>
                <a:latin typeface="Menlo" panose="020B0609030804020204" pitchFamily="49" charset="0"/>
              </a:rPr>
              <a:t>-</a:t>
            </a:r>
            <a:r>
              <a:rPr lang="vi-VN">
                <a:solidFill>
                  <a:srgbClr val="D4D4D4"/>
                </a:solidFill>
                <a:latin typeface="Menlo" panose="020B0609030804020204" pitchFamily="49" charset="0"/>
              </a:rPr>
              <a:t> muốn đăng ký học</a:t>
            </a:r>
          </a:p>
          <a:p>
            <a:r>
              <a:rPr lang="vi-VN">
                <a:solidFill>
                  <a:srgbClr val="6796E6"/>
                </a:solidFill>
                <a:latin typeface="Menlo" panose="020B0609030804020204" pitchFamily="49" charset="0"/>
              </a:rPr>
              <a:t>-</a:t>
            </a:r>
            <a:r>
              <a:rPr lang="vi-VN">
                <a:solidFill>
                  <a:srgbClr val="D4D4D4"/>
                </a:solidFill>
                <a:latin typeface="Menlo" panose="020B0609030804020204" pitchFamily="49" charset="0"/>
              </a:rPr>
              <a:t> muốn học khoá này</a:t>
            </a:r>
          </a:p>
          <a:p>
            <a:r>
              <a:rPr lang="vi-VN">
                <a:solidFill>
                  <a:srgbClr val="6796E6"/>
                </a:solidFill>
                <a:latin typeface="Menlo" panose="020B0609030804020204" pitchFamily="49" charset="0"/>
              </a:rPr>
              <a:t>-</a:t>
            </a:r>
            <a:r>
              <a:rPr lang="vi-VN">
                <a:solidFill>
                  <a:srgbClr val="D4D4D4"/>
                </a:solidFill>
                <a:latin typeface="Menlo" panose="020B0609030804020204" pitchFamily="49" charset="0"/>
              </a:rPr>
              <a:t> muốn đăng ký lớp này</a:t>
            </a:r>
          </a:p>
          <a:p>
            <a:r>
              <a:rPr lang="vi-VN">
                <a:solidFill>
                  <a:srgbClr val="6796E6"/>
                </a:solidFill>
                <a:latin typeface="Menlo" panose="020B0609030804020204" pitchFamily="49" charset="0"/>
              </a:rPr>
              <a:t>-</a:t>
            </a:r>
            <a:r>
              <a:rPr lang="vi-VN">
                <a:solidFill>
                  <a:srgbClr val="D4D4D4"/>
                </a:solidFill>
                <a:latin typeface="Menlo" panose="020B0609030804020204" pitchFamily="49" charset="0"/>
              </a:rPr>
              <a:t> muốn học lớp này</a:t>
            </a:r>
          </a:p>
          <a:p>
            <a:r>
              <a:rPr lang="vi-VN">
                <a:solidFill>
                  <a:srgbClr val="6796E6"/>
                </a:solidFill>
                <a:latin typeface="Menlo" panose="020B0609030804020204" pitchFamily="49" charset="0"/>
              </a:rPr>
              <a:t>-</a:t>
            </a:r>
            <a:r>
              <a:rPr lang="vi-VN">
                <a:solidFill>
                  <a:srgbClr val="D4D4D4"/>
                </a:solidFill>
                <a:latin typeface="Menlo" panose="020B0609030804020204" pitchFamily="49" charset="0"/>
              </a:rPr>
              <a:t> quan tâm khoá này</a:t>
            </a:r>
          </a:p>
          <a:p>
            <a:r>
              <a:rPr lang="vi-VN">
                <a:solidFill>
                  <a:srgbClr val="6796E6"/>
                </a:solidFill>
                <a:latin typeface="Menlo" panose="020B0609030804020204" pitchFamily="49" charset="0"/>
              </a:rPr>
              <a:t>-</a:t>
            </a:r>
            <a:r>
              <a:rPr lang="vi-VN">
                <a:solidFill>
                  <a:srgbClr val="D4D4D4"/>
                </a:solidFill>
                <a:latin typeface="Menlo" panose="020B0609030804020204" pitchFamily="49" charset="0"/>
              </a:rPr>
              <a:t> quan tâm lớp này</a:t>
            </a:r>
          </a:p>
          <a:p>
            <a:r>
              <a:rPr lang="vi-VN">
                <a:solidFill>
                  <a:srgbClr val="6796E6"/>
                </a:solidFill>
                <a:latin typeface="Menlo" panose="020B0609030804020204" pitchFamily="49" charset="0"/>
              </a:rPr>
              <a:t>-</a:t>
            </a:r>
            <a:r>
              <a:rPr lang="vi-VN">
                <a:solidFill>
                  <a:srgbClr val="D4D4D4"/>
                </a:solidFill>
                <a:latin typeface="Menlo" panose="020B0609030804020204" pitchFamily="49" charset="0"/>
              </a:rPr>
              <a:t> xin thông tin khoá học</a:t>
            </a:r>
          </a:p>
          <a:p>
            <a:r>
              <a:rPr lang="vi-VN">
                <a:solidFill>
                  <a:srgbClr val="6796E6"/>
                </a:solidFill>
                <a:latin typeface="Menlo" panose="020B0609030804020204" pitchFamily="49" charset="0"/>
              </a:rPr>
              <a:t>-</a:t>
            </a:r>
            <a:r>
              <a:rPr lang="vi-VN">
                <a:solidFill>
                  <a:srgbClr val="D4D4D4"/>
                </a:solidFill>
                <a:latin typeface="Menlo" panose="020B0609030804020204" pitchFamily="49" charset="0"/>
              </a:rPr>
              <a:t> xin thông tin lớp</a:t>
            </a:r>
          </a:p>
        </p:txBody>
      </p:sp>
      <p:sp>
        <p:nvSpPr>
          <p:cNvPr id="3" name="Text Placeholder 2">
            <a:extLst>
              <a:ext uri="{FF2B5EF4-FFF2-40B4-BE49-F238E27FC236}">
                <a16:creationId xmlns:a16="http://schemas.microsoft.com/office/drawing/2014/main" id="{431C4829-A790-C64B-B4A5-77EE57537F79}"/>
              </a:ext>
            </a:extLst>
          </p:cNvPr>
          <p:cNvSpPr txBox="1">
            <a:spLocks/>
          </p:cNvSpPr>
          <p:nvPr/>
        </p:nvSpPr>
        <p:spPr>
          <a:xfrm>
            <a:off x="3718628" y="821510"/>
            <a:ext cx="5094446" cy="3912000"/>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50000"/>
              </a:lnSpc>
              <a:buFont typeface="Arial" panose="020B0604020202020204" pitchFamily="34" charset="0"/>
              <a:buChar char="•"/>
            </a:pPr>
            <a:r>
              <a:rPr lang="en-US" sz="2000">
                <a:latin typeface="Verdana" panose="020B0604030504040204" pitchFamily="34" charset="0"/>
                <a:ea typeface="Verdana" panose="020B0604030504040204" pitchFamily="34" charset="0"/>
                <a:cs typeface="Verdana" panose="020B0604030504040204" pitchFamily="34" charset="0"/>
              </a:rPr>
              <a:t>Không viết câu quá dài</a:t>
            </a:r>
          </a:p>
          <a:p>
            <a:pPr marL="285750" indent="-285750">
              <a:lnSpc>
                <a:spcPct val="150000"/>
              </a:lnSpc>
              <a:buFont typeface="Arial" panose="020B0604020202020204" pitchFamily="34" charset="0"/>
              <a:buChar char="•"/>
            </a:pPr>
            <a:r>
              <a:rPr lang="en-US" sz="2000">
                <a:latin typeface="Verdana" panose="020B0604030504040204" pitchFamily="34" charset="0"/>
                <a:ea typeface="Verdana" panose="020B0604030504040204" pitchFamily="34" charset="0"/>
                <a:cs typeface="Verdana" panose="020B0604030504040204" pitchFamily="34" charset="0"/>
              </a:rPr>
              <a:t>Tập trung keyword khác biệt để bắt được ý đồ khách hàng</a:t>
            </a:r>
          </a:p>
          <a:p>
            <a:pPr marL="285750" indent="-285750">
              <a:lnSpc>
                <a:spcPct val="150000"/>
              </a:lnSpc>
              <a:buFont typeface="Arial" panose="020B0604020202020204" pitchFamily="34" charset="0"/>
              <a:buChar char="•"/>
            </a:pPr>
            <a:r>
              <a:rPr lang="en-US" sz="2000">
                <a:latin typeface="Verdana" panose="020B0604030504040204" pitchFamily="34" charset="0"/>
                <a:ea typeface="Verdana" panose="020B0604030504040204" pitchFamily="34" charset="0"/>
                <a:cs typeface="Verdana" panose="020B0604030504040204" pitchFamily="34" charset="0"/>
              </a:rPr>
              <a:t>Liệt kê càng nhiều tình huống càng tốt</a:t>
            </a:r>
          </a:p>
          <a:p>
            <a:pPr marL="285750" indent="-285750">
              <a:lnSpc>
                <a:spcPct val="150000"/>
              </a:lnSpc>
              <a:buFont typeface="Arial" panose="020B0604020202020204" pitchFamily="34" charset="0"/>
              <a:buChar char="•"/>
            </a:pPr>
            <a:r>
              <a:rPr lang="en-US" sz="2000">
                <a:latin typeface="Verdana" panose="020B0604030504040204" pitchFamily="34" charset="0"/>
                <a:ea typeface="Verdana" panose="020B0604030504040204" pitchFamily="34" charset="0"/>
                <a:cs typeface="Verdana" panose="020B0604030504040204" pitchFamily="34" charset="0"/>
              </a:rPr>
              <a:t>Một đoạn text không nên lặp lại ở 2 intent khác nhau</a:t>
            </a:r>
          </a:p>
        </p:txBody>
      </p:sp>
      <p:sp>
        <p:nvSpPr>
          <p:cNvPr id="4" name="Folded Corner 3">
            <a:extLst>
              <a:ext uri="{FF2B5EF4-FFF2-40B4-BE49-F238E27FC236}">
                <a16:creationId xmlns:a16="http://schemas.microsoft.com/office/drawing/2014/main" id="{ADDA1714-C7DE-6840-9520-BBC3A119FF3F}"/>
              </a:ext>
            </a:extLst>
          </p:cNvPr>
          <p:cNvSpPr/>
          <p:nvPr/>
        </p:nvSpPr>
        <p:spPr>
          <a:xfrm>
            <a:off x="2629988" y="548639"/>
            <a:ext cx="923109" cy="1045029"/>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bg2"/>
                </a:solidFill>
              </a:rPr>
              <a:t>nlu.md</a:t>
            </a:r>
          </a:p>
        </p:txBody>
      </p:sp>
      <p:pic>
        <p:nvPicPr>
          <p:cNvPr id="6" name="Graphic 5" descr="Bell">
            <a:extLst>
              <a:ext uri="{FF2B5EF4-FFF2-40B4-BE49-F238E27FC236}">
                <a16:creationId xmlns:a16="http://schemas.microsoft.com/office/drawing/2014/main" id="{2C0F455D-3BE3-F348-9F38-E7333989E5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11863">
            <a:off x="7371805" y="433795"/>
            <a:ext cx="914400" cy="914400"/>
          </a:xfrm>
          <a:prstGeom prst="rect">
            <a:avLst/>
          </a:prstGeom>
        </p:spPr>
      </p:pic>
    </p:spTree>
    <p:extLst>
      <p:ext uri="{BB962C8B-B14F-4D97-AF65-F5344CB8AC3E}">
        <p14:creationId xmlns:p14="http://schemas.microsoft.com/office/powerpoint/2010/main" val="14956547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5DA853-63EA-A04D-9DC5-2E56D7775ADC}"/>
              </a:ext>
            </a:extLst>
          </p:cNvPr>
          <p:cNvSpPr>
            <a:spLocks noGrp="1"/>
          </p:cNvSpPr>
          <p:nvPr>
            <p:ph type="body" idx="4294967295"/>
          </p:nvPr>
        </p:nvSpPr>
        <p:spPr>
          <a:xfrm>
            <a:off x="241825" y="1690871"/>
            <a:ext cx="4289425" cy="598907"/>
          </a:xfrm>
          <a:solidFill>
            <a:schemeClr val="accent1">
              <a:lumMod val="75000"/>
            </a:schemeClr>
          </a:solidFill>
        </p:spPr>
        <p:txBody>
          <a:bodyPr/>
          <a:lstStyle/>
          <a:p>
            <a:pPr marL="146050" indent="0">
              <a:buNone/>
            </a:pPr>
            <a:r>
              <a:rPr lang="en-US">
                <a:solidFill>
                  <a:schemeClr val="bg1"/>
                </a:solidFill>
              </a:rPr>
              <a:t>Này em ơi cho anh hỏi khi nào Techmaster khai giảng lớp Deep Learning ấy nhỉ</a:t>
            </a:r>
          </a:p>
        </p:txBody>
      </p:sp>
      <p:sp>
        <p:nvSpPr>
          <p:cNvPr id="3" name="Text Placeholder 2">
            <a:extLst>
              <a:ext uri="{FF2B5EF4-FFF2-40B4-BE49-F238E27FC236}">
                <a16:creationId xmlns:a16="http://schemas.microsoft.com/office/drawing/2014/main" id="{6FE3359C-E14D-964E-A947-1FC0A49A749B}"/>
              </a:ext>
            </a:extLst>
          </p:cNvPr>
          <p:cNvSpPr>
            <a:spLocks noGrp="1"/>
          </p:cNvSpPr>
          <p:nvPr>
            <p:ph type="body" idx="4294967295"/>
          </p:nvPr>
        </p:nvSpPr>
        <p:spPr>
          <a:xfrm>
            <a:off x="5889835" y="1093865"/>
            <a:ext cx="2868757" cy="598908"/>
          </a:xfrm>
          <a:solidFill>
            <a:schemeClr val="accent1">
              <a:lumMod val="75000"/>
            </a:schemeClr>
          </a:solidFill>
        </p:spPr>
        <p:txBody>
          <a:bodyPr/>
          <a:lstStyle/>
          <a:p>
            <a:pPr marL="146050" indent="0">
              <a:buNone/>
            </a:pPr>
            <a:r>
              <a:rPr lang="en-US">
                <a:solidFill>
                  <a:schemeClr val="bg1"/>
                </a:solidFill>
              </a:rPr>
              <a:t>Khi nào khai giảng Deep Learning</a:t>
            </a:r>
          </a:p>
        </p:txBody>
      </p:sp>
      <p:sp>
        <p:nvSpPr>
          <p:cNvPr id="6" name="Right Arrow 5">
            <a:extLst>
              <a:ext uri="{FF2B5EF4-FFF2-40B4-BE49-F238E27FC236}">
                <a16:creationId xmlns:a16="http://schemas.microsoft.com/office/drawing/2014/main" id="{FFFE7589-922D-8044-973D-0ED395B28D2D}"/>
              </a:ext>
            </a:extLst>
          </p:cNvPr>
          <p:cNvSpPr/>
          <p:nvPr/>
        </p:nvSpPr>
        <p:spPr>
          <a:xfrm>
            <a:off x="4881839" y="2176423"/>
            <a:ext cx="816158" cy="302281"/>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a:extLst>
              <a:ext uri="{FF2B5EF4-FFF2-40B4-BE49-F238E27FC236}">
                <a16:creationId xmlns:a16="http://schemas.microsoft.com/office/drawing/2014/main" id="{8C134AE1-3AE7-9D49-8ABF-2C7477240216}"/>
              </a:ext>
            </a:extLst>
          </p:cNvPr>
          <p:cNvSpPr txBox="1">
            <a:spLocks/>
          </p:cNvSpPr>
          <p:nvPr/>
        </p:nvSpPr>
        <p:spPr>
          <a:xfrm>
            <a:off x="5891095" y="1828156"/>
            <a:ext cx="2868757" cy="598908"/>
          </a:xfrm>
          <a:prstGeom prst="rect">
            <a:avLst/>
          </a:prstGeom>
          <a:solidFill>
            <a:schemeClr val="accent1">
              <a:lumMod val="75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eaLnBrk="1" hangingPunct="1">
              <a:lnSpc>
                <a:spcPct val="115000"/>
              </a:lnSpc>
              <a:spcBef>
                <a:spcPts val="0"/>
              </a:spcBef>
              <a:spcAft>
                <a:spcPts val="0"/>
              </a:spcAft>
              <a:buClr>
                <a:schemeClr val="accent1"/>
              </a:buClr>
              <a:buSzPts val="1300"/>
              <a:buFont typeface="Verdana"/>
              <a:buChar char="●"/>
              <a:defRPr sz="1300" b="0" i="0" u="none" strike="noStrike" cap="none">
                <a:solidFill>
                  <a:schemeClr val="accent1"/>
                </a:solidFill>
                <a:latin typeface="Verdana"/>
                <a:ea typeface="Verdana"/>
                <a:cs typeface="Verdana"/>
                <a:sym typeface="Verdana"/>
              </a:defRPr>
            </a:lvl1pPr>
            <a:lvl2pPr marL="914400" marR="0" lvl="1"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2pPr>
            <a:lvl3pPr marL="1371600" marR="0" lvl="2"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3pPr>
            <a:lvl4pPr marL="1828800" marR="0" lvl="3"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4pPr>
            <a:lvl5pPr marL="2286000" marR="0" lvl="4"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5pPr>
            <a:lvl6pPr marL="2743200" marR="0" lvl="5"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6pPr>
            <a:lvl7pPr marL="3200400" marR="0" lvl="6"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7pPr>
            <a:lvl8pPr marL="3657600" marR="0" lvl="7"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8pPr>
            <a:lvl9pPr marL="4114800" marR="0" lvl="8" indent="-298450" algn="l" rtl="0" eaLnBrk="1" hangingPunct="1">
              <a:lnSpc>
                <a:spcPct val="115000"/>
              </a:lnSpc>
              <a:spcBef>
                <a:spcPts val="1600"/>
              </a:spcBef>
              <a:spcAft>
                <a:spcPts val="160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9pPr>
          </a:lstStyle>
          <a:p>
            <a:pPr marL="146050" indent="0">
              <a:buFont typeface="Verdana"/>
              <a:buNone/>
            </a:pPr>
            <a:r>
              <a:rPr lang="en-US">
                <a:solidFill>
                  <a:schemeClr val="bg1"/>
                </a:solidFill>
              </a:rPr>
              <a:t>Deep Learning khi nào khai giảng</a:t>
            </a:r>
          </a:p>
        </p:txBody>
      </p:sp>
      <p:sp>
        <p:nvSpPr>
          <p:cNvPr id="9" name="Text Placeholder 2">
            <a:extLst>
              <a:ext uri="{FF2B5EF4-FFF2-40B4-BE49-F238E27FC236}">
                <a16:creationId xmlns:a16="http://schemas.microsoft.com/office/drawing/2014/main" id="{48BC53D2-23A5-0E42-BE16-124B1456FA6C}"/>
              </a:ext>
            </a:extLst>
          </p:cNvPr>
          <p:cNvSpPr txBox="1">
            <a:spLocks/>
          </p:cNvSpPr>
          <p:nvPr/>
        </p:nvSpPr>
        <p:spPr>
          <a:xfrm>
            <a:off x="5884797" y="2660688"/>
            <a:ext cx="2868757" cy="430135"/>
          </a:xfrm>
          <a:prstGeom prst="rect">
            <a:avLst/>
          </a:prstGeom>
          <a:solidFill>
            <a:schemeClr val="accent1">
              <a:lumMod val="75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eaLnBrk="1" hangingPunct="1">
              <a:lnSpc>
                <a:spcPct val="115000"/>
              </a:lnSpc>
              <a:spcBef>
                <a:spcPts val="0"/>
              </a:spcBef>
              <a:spcAft>
                <a:spcPts val="0"/>
              </a:spcAft>
              <a:buClr>
                <a:schemeClr val="accent1"/>
              </a:buClr>
              <a:buSzPts val="1300"/>
              <a:buFont typeface="Verdana"/>
              <a:buChar char="●"/>
              <a:defRPr sz="1300" b="0" i="0" u="none" strike="noStrike" cap="none">
                <a:solidFill>
                  <a:schemeClr val="accent1"/>
                </a:solidFill>
                <a:latin typeface="Verdana"/>
                <a:ea typeface="Verdana"/>
                <a:cs typeface="Verdana"/>
                <a:sym typeface="Verdana"/>
              </a:defRPr>
            </a:lvl1pPr>
            <a:lvl2pPr marL="914400" marR="0" lvl="1"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2pPr>
            <a:lvl3pPr marL="1371600" marR="0" lvl="2"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3pPr>
            <a:lvl4pPr marL="1828800" marR="0" lvl="3"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4pPr>
            <a:lvl5pPr marL="2286000" marR="0" lvl="4"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5pPr>
            <a:lvl6pPr marL="2743200" marR="0" lvl="5"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6pPr>
            <a:lvl7pPr marL="3200400" marR="0" lvl="6"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7pPr>
            <a:lvl8pPr marL="3657600" marR="0" lvl="7"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8pPr>
            <a:lvl9pPr marL="4114800" marR="0" lvl="8" indent="-298450" algn="l" rtl="0" eaLnBrk="1" hangingPunct="1">
              <a:lnSpc>
                <a:spcPct val="115000"/>
              </a:lnSpc>
              <a:spcBef>
                <a:spcPts val="1600"/>
              </a:spcBef>
              <a:spcAft>
                <a:spcPts val="160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9pPr>
          </a:lstStyle>
          <a:p>
            <a:pPr marL="146050" indent="0">
              <a:buFont typeface="Verdana"/>
              <a:buNone/>
            </a:pPr>
            <a:r>
              <a:rPr lang="en-US">
                <a:solidFill>
                  <a:schemeClr val="bg1"/>
                </a:solidFill>
              </a:rPr>
              <a:t>Deep Learning lịch khai giảng</a:t>
            </a:r>
          </a:p>
        </p:txBody>
      </p:sp>
      <p:sp>
        <p:nvSpPr>
          <p:cNvPr id="10" name="Text Placeholder 2">
            <a:extLst>
              <a:ext uri="{FF2B5EF4-FFF2-40B4-BE49-F238E27FC236}">
                <a16:creationId xmlns:a16="http://schemas.microsoft.com/office/drawing/2014/main" id="{91918635-9B93-0B41-83BD-A348D59162D7}"/>
              </a:ext>
            </a:extLst>
          </p:cNvPr>
          <p:cNvSpPr txBox="1">
            <a:spLocks/>
          </p:cNvSpPr>
          <p:nvPr/>
        </p:nvSpPr>
        <p:spPr>
          <a:xfrm>
            <a:off x="5863385" y="3991983"/>
            <a:ext cx="2868757" cy="421319"/>
          </a:xfrm>
          <a:prstGeom prst="rect">
            <a:avLst/>
          </a:prstGeom>
          <a:solidFill>
            <a:schemeClr val="accent1">
              <a:lumMod val="75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eaLnBrk="1" hangingPunct="1">
              <a:lnSpc>
                <a:spcPct val="115000"/>
              </a:lnSpc>
              <a:spcBef>
                <a:spcPts val="0"/>
              </a:spcBef>
              <a:spcAft>
                <a:spcPts val="0"/>
              </a:spcAft>
              <a:buClr>
                <a:schemeClr val="accent1"/>
              </a:buClr>
              <a:buSzPts val="1300"/>
              <a:buFont typeface="Verdana"/>
              <a:buChar char="●"/>
              <a:defRPr sz="1300" b="0" i="0" u="none" strike="noStrike" cap="none">
                <a:solidFill>
                  <a:schemeClr val="accent1"/>
                </a:solidFill>
                <a:latin typeface="Verdana"/>
                <a:ea typeface="Verdana"/>
                <a:cs typeface="Verdana"/>
                <a:sym typeface="Verdana"/>
              </a:defRPr>
            </a:lvl1pPr>
            <a:lvl2pPr marL="914400" marR="0" lvl="1"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2pPr>
            <a:lvl3pPr marL="1371600" marR="0" lvl="2"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3pPr>
            <a:lvl4pPr marL="1828800" marR="0" lvl="3"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4pPr>
            <a:lvl5pPr marL="2286000" marR="0" lvl="4"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5pPr>
            <a:lvl6pPr marL="2743200" marR="0" lvl="5"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6pPr>
            <a:lvl7pPr marL="3200400" marR="0" lvl="6"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7pPr>
            <a:lvl8pPr marL="3657600" marR="0" lvl="7"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8pPr>
            <a:lvl9pPr marL="4114800" marR="0" lvl="8" indent="-298450" algn="l" rtl="0" eaLnBrk="1" hangingPunct="1">
              <a:lnSpc>
                <a:spcPct val="115000"/>
              </a:lnSpc>
              <a:spcBef>
                <a:spcPts val="1600"/>
              </a:spcBef>
              <a:spcAft>
                <a:spcPts val="160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9pPr>
          </a:lstStyle>
          <a:p>
            <a:pPr marL="146050" indent="0">
              <a:buFont typeface="Verdana"/>
              <a:buNone/>
            </a:pPr>
            <a:r>
              <a:rPr lang="en-US">
                <a:solidFill>
                  <a:schemeClr val="bg1"/>
                </a:solidFill>
              </a:rPr>
              <a:t>Deep Learning lịch mở lớp</a:t>
            </a:r>
          </a:p>
        </p:txBody>
      </p:sp>
      <p:sp>
        <p:nvSpPr>
          <p:cNvPr id="11" name="Text Placeholder 1">
            <a:extLst>
              <a:ext uri="{FF2B5EF4-FFF2-40B4-BE49-F238E27FC236}">
                <a16:creationId xmlns:a16="http://schemas.microsoft.com/office/drawing/2014/main" id="{3BE6AAE1-4D26-FF47-B794-139A6229D2C5}"/>
              </a:ext>
            </a:extLst>
          </p:cNvPr>
          <p:cNvSpPr txBox="1">
            <a:spLocks/>
          </p:cNvSpPr>
          <p:nvPr/>
        </p:nvSpPr>
        <p:spPr>
          <a:xfrm>
            <a:off x="227970" y="2712330"/>
            <a:ext cx="4289425" cy="598907"/>
          </a:xfrm>
          <a:prstGeom prst="rect">
            <a:avLst/>
          </a:prstGeom>
          <a:solidFill>
            <a:schemeClr val="accent1">
              <a:lumMod val="75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eaLnBrk="1" hangingPunct="1">
              <a:lnSpc>
                <a:spcPct val="115000"/>
              </a:lnSpc>
              <a:spcBef>
                <a:spcPts val="0"/>
              </a:spcBef>
              <a:spcAft>
                <a:spcPts val="0"/>
              </a:spcAft>
              <a:buClr>
                <a:schemeClr val="accent1"/>
              </a:buClr>
              <a:buSzPts val="1300"/>
              <a:buFont typeface="Verdana"/>
              <a:buChar char="●"/>
              <a:defRPr sz="1300" b="0" i="0" u="none" strike="noStrike" cap="none">
                <a:solidFill>
                  <a:schemeClr val="accent1"/>
                </a:solidFill>
                <a:latin typeface="Verdana"/>
                <a:ea typeface="Verdana"/>
                <a:cs typeface="Verdana"/>
                <a:sym typeface="Verdana"/>
              </a:defRPr>
            </a:lvl1pPr>
            <a:lvl2pPr marL="914400" marR="0" lvl="1"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2pPr>
            <a:lvl3pPr marL="1371600" marR="0" lvl="2"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3pPr>
            <a:lvl4pPr marL="1828800" marR="0" lvl="3"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4pPr>
            <a:lvl5pPr marL="2286000" marR="0" lvl="4"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5pPr>
            <a:lvl6pPr marL="2743200" marR="0" lvl="5"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6pPr>
            <a:lvl7pPr marL="3200400" marR="0" lvl="6"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7pPr>
            <a:lvl8pPr marL="3657600" marR="0" lvl="7"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8pPr>
            <a:lvl9pPr marL="4114800" marR="0" lvl="8" indent="-298450" algn="l" rtl="0" eaLnBrk="1" hangingPunct="1">
              <a:lnSpc>
                <a:spcPct val="115000"/>
              </a:lnSpc>
              <a:spcBef>
                <a:spcPts val="1600"/>
              </a:spcBef>
              <a:spcAft>
                <a:spcPts val="160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9pPr>
          </a:lstStyle>
          <a:p>
            <a:pPr marL="146050" indent="0">
              <a:buFont typeface="Verdana"/>
              <a:buNone/>
            </a:pPr>
            <a:r>
              <a:rPr lang="en-US">
                <a:solidFill>
                  <a:schemeClr val="bg1"/>
                </a:solidFill>
              </a:rPr>
              <a:t>Mình muốn hỏi lịch khai giảng lớp Deep Learning</a:t>
            </a:r>
          </a:p>
        </p:txBody>
      </p:sp>
      <p:sp>
        <p:nvSpPr>
          <p:cNvPr id="12" name="Text Placeholder 2">
            <a:extLst>
              <a:ext uri="{FF2B5EF4-FFF2-40B4-BE49-F238E27FC236}">
                <a16:creationId xmlns:a16="http://schemas.microsoft.com/office/drawing/2014/main" id="{A29C49A6-0C2E-144C-AD3F-8D4FE0484103}"/>
              </a:ext>
            </a:extLst>
          </p:cNvPr>
          <p:cNvSpPr txBox="1">
            <a:spLocks/>
          </p:cNvSpPr>
          <p:nvPr/>
        </p:nvSpPr>
        <p:spPr>
          <a:xfrm>
            <a:off x="5878500" y="3304294"/>
            <a:ext cx="2868757" cy="443990"/>
          </a:xfrm>
          <a:prstGeom prst="rect">
            <a:avLst/>
          </a:prstGeom>
          <a:solidFill>
            <a:schemeClr val="accent1">
              <a:lumMod val="75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eaLnBrk="1" hangingPunct="1">
              <a:lnSpc>
                <a:spcPct val="115000"/>
              </a:lnSpc>
              <a:spcBef>
                <a:spcPts val="0"/>
              </a:spcBef>
              <a:spcAft>
                <a:spcPts val="0"/>
              </a:spcAft>
              <a:buClr>
                <a:schemeClr val="accent1"/>
              </a:buClr>
              <a:buSzPts val="1300"/>
              <a:buFont typeface="Verdana"/>
              <a:buChar char="●"/>
              <a:defRPr sz="1300" b="0" i="0" u="none" strike="noStrike" cap="none">
                <a:solidFill>
                  <a:schemeClr val="accent1"/>
                </a:solidFill>
                <a:latin typeface="Verdana"/>
                <a:ea typeface="Verdana"/>
                <a:cs typeface="Verdana"/>
                <a:sym typeface="Verdana"/>
              </a:defRPr>
            </a:lvl1pPr>
            <a:lvl2pPr marL="914400" marR="0" lvl="1"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2pPr>
            <a:lvl3pPr marL="1371600" marR="0" lvl="2"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3pPr>
            <a:lvl4pPr marL="1828800" marR="0" lvl="3"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4pPr>
            <a:lvl5pPr marL="2286000" marR="0" lvl="4"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5pPr>
            <a:lvl6pPr marL="2743200" marR="0" lvl="5"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6pPr>
            <a:lvl7pPr marL="3200400" marR="0" lvl="6"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7pPr>
            <a:lvl8pPr marL="3657600" marR="0" lvl="7"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8pPr>
            <a:lvl9pPr marL="4114800" marR="0" lvl="8" indent="-298450" algn="l" rtl="0" eaLnBrk="1" hangingPunct="1">
              <a:lnSpc>
                <a:spcPct val="115000"/>
              </a:lnSpc>
              <a:spcBef>
                <a:spcPts val="1600"/>
              </a:spcBef>
              <a:spcAft>
                <a:spcPts val="160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9pPr>
          </a:lstStyle>
          <a:p>
            <a:pPr marL="146050" indent="0">
              <a:buFont typeface="Verdana"/>
              <a:buNone/>
            </a:pPr>
            <a:r>
              <a:rPr lang="en-US">
                <a:solidFill>
                  <a:schemeClr val="bg1"/>
                </a:solidFill>
              </a:rPr>
              <a:t>lịch khai giảng Deep Learning</a:t>
            </a:r>
          </a:p>
        </p:txBody>
      </p:sp>
    </p:spTree>
    <p:extLst>
      <p:ext uri="{BB962C8B-B14F-4D97-AF65-F5344CB8AC3E}">
        <p14:creationId xmlns:p14="http://schemas.microsoft.com/office/powerpoint/2010/main" val="364920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54587B-727F-9A44-BFA3-EBAD531F6DE3}"/>
              </a:ext>
            </a:extLst>
          </p:cNvPr>
          <p:cNvSpPr/>
          <p:nvPr/>
        </p:nvSpPr>
        <p:spPr>
          <a:xfrm>
            <a:off x="0" y="878143"/>
            <a:ext cx="5116286" cy="3539430"/>
          </a:xfrm>
          <a:prstGeom prst="rect">
            <a:avLst/>
          </a:prstGeom>
          <a:solidFill>
            <a:schemeClr val="accent1">
              <a:lumMod val="50000"/>
            </a:schemeClr>
          </a:solidFill>
        </p:spPr>
        <p:txBody>
          <a:bodyPr wrap="square">
            <a:spAutoFit/>
          </a:bodyPr>
          <a:lstStyle/>
          <a:p>
            <a:r>
              <a:rPr lang="en-US" sz="1600" b="1">
                <a:solidFill>
                  <a:srgbClr val="569CD6"/>
                </a:solidFill>
                <a:effectLst/>
                <a:latin typeface="Menlo" panose="020B0609030804020204" pitchFamily="49" charset="0"/>
              </a:rPr>
              <a:t>## muon_dang_ky_hoc</a:t>
            </a:r>
            <a:endParaRPr lang="en-US" sz="1600">
              <a:solidFill>
                <a:srgbClr val="D4D4D4"/>
              </a:solidFill>
              <a:latin typeface="Menlo" panose="020B0609030804020204" pitchFamily="49" charset="0"/>
            </a:endParaRP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muon_dang_ky_hoc</a:t>
            </a: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utter_huong_dan_dang_ky_hoc</a:t>
            </a: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utter_yeu_cau_goi_so_hotline</a:t>
            </a:r>
          </a:p>
          <a:p>
            <a:br>
              <a:rPr lang="en-US" sz="1600">
                <a:solidFill>
                  <a:srgbClr val="D4D4D4"/>
                </a:solidFill>
                <a:latin typeface="Menlo" panose="020B0609030804020204" pitchFamily="49" charset="0"/>
              </a:rPr>
            </a:br>
            <a:r>
              <a:rPr lang="en-US" sz="1600" b="1">
                <a:solidFill>
                  <a:srgbClr val="569CD6"/>
                </a:solidFill>
                <a:effectLst/>
                <a:latin typeface="Menlo" panose="020B0609030804020204" pitchFamily="49" charset="0"/>
              </a:rPr>
              <a:t>## hoi_cach_mua_khoa_hoc</a:t>
            </a:r>
            <a:endParaRPr lang="en-US" sz="1600">
              <a:solidFill>
                <a:srgbClr val="D4D4D4"/>
              </a:solidFill>
              <a:latin typeface="Menlo" panose="020B0609030804020204" pitchFamily="49" charset="0"/>
            </a:endParaRP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hoi_cach_mua_khoa_hoc</a:t>
            </a: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utter_yeu_cau_dang_ky_chuyen_khoan</a:t>
            </a: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utter_cho_so_tai_khoan_ngan_hang</a:t>
            </a:r>
          </a:p>
          <a:p>
            <a:br>
              <a:rPr lang="en-US" sz="1600">
                <a:solidFill>
                  <a:srgbClr val="D4D4D4"/>
                </a:solidFill>
                <a:latin typeface="Menlo" panose="020B0609030804020204" pitchFamily="49" charset="0"/>
              </a:rPr>
            </a:br>
            <a:r>
              <a:rPr lang="en-US" sz="1600" b="1">
                <a:solidFill>
                  <a:srgbClr val="569CD6"/>
                </a:solidFill>
                <a:effectLst/>
                <a:latin typeface="Menlo" panose="020B0609030804020204" pitchFamily="49" charset="0"/>
              </a:rPr>
              <a:t>## muon_dong_tien_mat</a:t>
            </a:r>
            <a:endParaRPr lang="en-US" sz="1600">
              <a:solidFill>
                <a:srgbClr val="D4D4D4"/>
              </a:solidFill>
              <a:latin typeface="Menlo" panose="020B0609030804020204" pitchFamily="49" charset="0"/>
            </a:endParaRP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muon_dong_tien_mat</a:t>
            </a: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utter_tra_loi_khach_muon_dong_tien_mat</a:t>
            </a: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utter_cho_so_tai_khoan_ngan_hang</a:t>
            </a:r>
          </a:p>
        </p:txBody>
      </p:sp>
      <p:sp>
        <p:nvSpPr>
          <p:cNvPr id="4" name="Folded Corner 3">
            <a:extLst>
              <a:ext uri="{FF2B5EF4-FFF2-40B4-BE49-F238E27FC236}">
                <a16:creationId xmlns:a16="http://schemas.microsoft.com/office/drawing/2014/main" id="{0593C763-7DA9-4D47-BC77-A9723137CD52}"/>
              </a:ext>
            </a:extLst>
          </p:cNvPr>
          <p:cNvSpPr/>
          <p:nvPr/>
        </p:nvSpPr>
        <p:spPr>
          <a:xfrm>
            <a:off x="3805645" y="1506582"/>
            <a:ext cx="1280161" cy="1045029"/>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bg2"/>
                </a:solidFill>
              </a:rPr>
              <a:t>Stories.md</a:t>
            </a:r>
          </a:p>
        </p:txBody>
      </p:sp>
      <p:sp>
        <p:nvSpPr>
          <p:cNvPr id="5" name="TextBox 4">
            <a:extLst>
              <a:ext uri="{FF2B5EF4-FFF2-40B4-BE49-F238E27FC236}">
                <a16:creationId xmlns:a16="http://schemas.microsoft.com/office/drawing/2014/main" id="{0DC55844-9E37-F743-BDAA-3306E0E83FE3}"/>
              </a:ext>
            </a:extLst>
          </p:cNvPr>
          <p:cNvSpPr txBox="1"/>
          <p:nvPr/>
        </p:nvSpPr>
        <p:spPr>
          <a:xfrm>
            <a:off x="5142584" y="1436915"/>
            <a:ext cx="4001416" cy="2677656"/>
          </a:xfrm>
          <a:prstGeom prst="rect">
            <a:avLst/>
          </a:prstGeom>
          <a:noFill/>
        </p:spPr>
        <p:txBody>
          <a:bodyPr wrap="none" rtlCol="0">
            <a:spAutoFit/>
          </a:bodyPr>
          <a:lstStyle/>
          <a:p>
            <a:r>
              <a:rPr lang="en-US" sz="2400"/>
              <a:t>Kịch bản hội thoại</a:t>
            </a:r>
            <a:br>
              <a:rPr lang="en-US" sz="2400"/>
            </a:br>
            <a:endParaRPr lang="en-US" sz="2400"/>
          </a:p>
          <a:p>
            <a:pPr marL="342900" indent="-342900">
              <a:buFont typeface="Arial" panose="020B0604020202020204" pitchFamily="34" charset="0"/>
              <a:buChar char="•"/>
            </a:pPr>
            <a:r>
              <a:rPr lang="en-US" sz="2400"/>
              <a:t>Đơn giản: hỏi đáp</a:t>
            </a:r>
            <a:br>
              <a:rPr lang="en-US" sz="2400"/>
            </a:br>
            <a:endParaRPr lang="en-US" sz="2400"/>
          </a:p>
          <a:p>
            <a:pPr marL="342900" indent="-342900">
              <a:buFont typeface="Arial" panose="020B0604020202020204" pitchFamily="34" charset="0"/>
              <a:buChar char="•"/>
            </a:pPr>
            <a:r>
              <a:rPr lang="en-US" sz="2400"/>
              <a:t>Khó hơn: chạy các action</a:t>
            </a:r>
            <a:br>
              <a:rPr lang="en-US" sz="2400"/>
            </a:br>
            <a:r>
              <a:rPr lang="en-US" sz="2400"/>
              <a:t>đặt câu hỏi, lấy thông tin </a:t>
            </a:r>
            <a:br>
              <a:rPr lang="en-US" sz="2400"/>
            </a:br>
            <a:r>
              <a:rPr lang="en-US" sz="2400"/>
              <a:t>từ khách hàng</a:t>
            </a:r>
          </a:p>
        </p:txBody>
      </p:sp>
    </p:spTree>
    <p:extLst>
      <p:ext uri="{BB962C8B-B14F-4D97-AF65-F5344CB8AC3E}">
        <p14:creationId xmlns:p14="http://schemas.microsoft.com/office/powerpoint/2010/main" val="17680382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9B5589-9F9B-4049-A50D-B50A5EAF1E3E}"/>
              </a:ext>
            </a:extLst>
          </p:cNvPr>
          <p:cNvSpPr/>
          <p:nvPr/>
        </p:nvSpPr>
        <p:spPr>
          <a:xfrm>
            <a:off x="169816" y="796170"/>
            <a:ext cx="2294710" cy="2062103"/>
          </a:xfrm>
          <a:prstGeom prst="rect">
            <a:avLst/>
          </a:prstGeom>
          <a:solidFill>
            <a:schemeClr val="accent1">
              <a:lumMod val="50000"/>
            </a:schemeClr>
          </a:solidFill>
        </p:spPr>
        <p:txBody>
          <a:bodyPr wrap="square">
            <a:spAutoFit/>
          </a:bodyPr>
          <a:lstStyle/>
          <a:p>
            <a:r>
              <a:rPr lang="en-US" sz="1600" b="1">
                <a:solidFill>
                  <a:srgbClr val="569CD6"/>
                </a:solidFill>
                <a:effectLst/>
                <a:latin typeface="Menlo" panose="020B0609030804020204" pitchFamily="49" charset="0"/>
              </a:rPr>
              <a:t>## hoi_gio</a:t>
            </a:r>
            <a:endParaRPr lang="en-US" sz="1600">
              <a:solidFill>
                <a:srgbClr val="D4D4D4"/>
              </a:solidFill>
              <a:latin typeface="Menlo" panose="020B0609030804020204" pitchFamily="49" charset="0"/>
            </a:endParaRP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hoi_gio</a:t>
            </a: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action_hoi_gio</a:t>
            </a:r>
          </a:p>
          <a:p>
            <a:br>
              <a:rPr lang="en-US" sz="1600">
                <a:solidFill>
                  <a:srgbClr val="D4D4D4"/>
                </a:solidFill>
                <a:latin typeface="Menlo" panose="020B0609030804020204" pitchFamily="49" charset="0"/>
              </a:rPr>
            </a:br>
            <a:r>
              <a:rPr lang="en-US" sz="1600" b="1">
                <a:solidFill>
                  <a:srgbClr val="569CD6"/>
                </a:solidFill>
                <a:effectLst/>
                <a:latin typeface="Menlo" panose="020B0609030804020204" pitchFamily="49" charset="0"/>
              </a:rPr>
              <a:t>## hoi_ngay</a:t>
            </a:r>
            <a:endParaRPr lang="en-US" sz="1600">
              <a:solidFill>
                <a:srgbClr val="D4D4D4"/>
              </a:solidFill>
              <a:latin typeface="Menlo" panose="020B0609030804020204" pitchFamily="49" charset="0"/>
            </a:endParaRP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hoi_ngay</a:t>
            </a: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action_hoi_ngay</a:t>
            </a:r>
          </a:p>
          <a:p>
            <a:endParaRPr lang="en-US" sz="1600">
              <a:solidFill>
                <a:srgbClr val="D4D4D4"/>
              </a:solidFill>
              <a:latin typeface="Menlo" panose="020B0609030804020204" pitchFamily="49" charset="0"/>
            </a:endParaRPr>
          </a:p>
        </p:txBody>
      </p:sp>
      <p:sp>
        <p:nvSpPr>
          <p:cNvPr id="4" name="Rectangle 3">
            <a:extLst>
              <a:ext uri="{FF2B5EF4-FFF2-40B4-BE49-F238E27FC236}">
                <a16:creationId xmlns:a16="http://schemas.microsoft.com/office/drawing/2014/main" id="{68AB8926-D2EF-9148-9FD5-ECA854661E2C}"/>
              </a:ext>
            </a:extLst>
          </p:cNvPr>
          <p:cNvSpPr/>
          <p:nvPr/>
        </p:nvSpPr>
        <p:spPr>
          <a:xfrm>
            <a:off x="2529841" y="775798"/>
            <a:ext cx="6953794" cy="3539430"/>
          </a:xfrm>
          <a:prstGeom prst="rect">
            <a:avLst/>
          </a:prstGeom>
          <a:solidFill>
            <a:schemeClr val="accent1">
              <a:lumMod val="50000"/>
            </a:schemeClr>
          </a:solidFill>
        </p:spPr>
        <p:txBody>
          <a:bodyPr wrap="square">
            <a:spAutoFit/>
          </a:bodyPr>
          <a:lstStyle/>
          <a:p>
            <a:pPr>
              <a:lnSpc>
                <a:spcPts val="1800"/>
              </a:lnSpc>
            </a:pPr>
            <a:r>
              <a:rPr lang="en-US">
                <a:solidFill>
                  <a:srgbClr val="569CD6"/>
                </a:solidFill>
                <a:latin typeface="Menlo" panose="020B0609030804020204" pitchFamily="49" charset="0"/>
                <a:ea typeface="Times New Roman" panose="02020603050405020304" pitchFamily="18" charset="0"/>
                <a:cs typeface="Times New Roman" panose="02020603050405020304" pitchFamily="18" charset="0"/>
              </a:rPr>
              <a:t>class</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a:solidFill>
                  <a:srgbClr val="4EC9B0"/>
                </a:solidFill>
                <a:latin typeface="Menlo" panose="020B0609030804020204" pitchFamily="49" charset="0"/>
                <a:ea typeface="Times New Roman" panose="02020603050405020304" pitchFamily="18" charset="0"/>
                <a:cs typeface="Times New Roman" panose="02020603050405020304" pitchFamily="18" charset="0"/>
              </a:rPr>
              <a:t>Action_Hoi_Gio</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r>
              <a:rPr lang="en-US">
                <a:solidFill>
                  <a:srgbClr val="4EC9B0"/>
                </a:solidFill>
                <a:latin typeface="Menlo" panose="020B0609030804020204" pitchFamily="49" charset="0"/>
                <a:ea typeface="Times New Roman" panose="02020603050405020304" pitchFamily="18" charset="0"/>
                <a:cs typeface="Times New Roman" panose="02020603050405020304" pitchFamily="18" charset="0"/>
              </a:rPr>
              <a:t>Action</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endParaRPr lang="en-US">
              <a:latin typeface="Calibri" panose="020F0502020204030204" pitchFamily="34" charset="0"/>
              <a:ea typeface="Yu Mincho" panose="02020400000000000000" pitchFamily="18" charset="-128"/>
              <a:cs typeface="Times New Roman" panose="02020603050405020304" pitchFamily="18" charset="0"/>
            </a:endParaRPr>
          </a:p>
          <a:p>
            <a:pPr>
              <a:lnSpc>
                <a:spcPts val="1800"/>
              </a:lnSpc>
            </a:pP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endParaRPr lang="en-US">
              <a:latin typeface="Calibri" panose="020F0502020204030204" pitchFamily="34" charset="0"/>
              <a:ea typeface="Yu Mincho" panose="02020400000000000000" pitchFamily="18" charset="-128"/>
              <a:cs typeface="Times New Roman" panose="02020603050405020304" pitchFamily="18" charset="0"/>
            </a:endParaRPr>
          </a:p>
          <a:p>
            <a:pPr>
              <a:lnSpc>
                <a:spcPts val="1800"/>
              </a:lnSpc>
            </a:pP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a:solidFill>
                  <a:srgbClr val="569CD6"/>
                </a:solidFill>
                <a:latin typeface="Menlo" panose="020B0609030804020204" pitchFamily="49" charset="0"/>
                <a:ea typeface="Times New Roman" panose="02020603050405020304" pitchFamily="18" charset="0"/>
                <a:cs typeface="Times New Roman" panose="02020603050405020304" pitchFamily="18" charset="0"/>
              </a:rPr>
              <a:t>def</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a:solidFill>
                  <a:srgbClr val="DCDCAA"/>
                </a:solidFill>
                <a:latin typeface="Menlo" panose="020B0609030804020204" pitchFamily="49" charset="0"/>
                <a:ea typeface="Times New Roman" panose="02020603050405020304" pitchFamily="18" charset="0"/>
                <a:cs typeface="Times New Roman" panose="02020603050405020304" pitchFamily="18" charset="0"/>
              </a:rPr>
              <a:t>name</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r>
              <a:rPr lang="en-US">
                <a:solidFill>
                  <a:srgbClr val="9CDCFE"/>
                </a:solidFill>
                <a:latin typeface="Menlo" panose="020B0609030804020204" pitchFamily="49" charset="0"/>
                <a:ea typeface="Times New Roman" panose="02020603050405020304" pitchFamily="18" charset="0"/>
                <a:cs typeface="Times New Roman" panose="02020603050405020304" pitchFamily="18" charset="0"/>
              </a:rPr>
              <a:t>self</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-&gt; Text:</a:t>
            </a:r>
            <a:endParaRPr lang="en-US">
              <a:latin typeface="Calibri" panose="020F0502020204030204" pitchFamily="34" charset="0"/>
              <a:ea typeface="Yu Mincho" panose="02020400000000000000" pitchFamily="18" charset="-128"/>
              <a:cs typeface="Times New Roman" panose="02020603050405020304" pitchFamily="18" charset="0"/>
            </a:endParaRPr>
          </a:p>
          <a:p>
            <a:pPr>
              <a:lnSpc>
                <a:spcPts val="1800"/>
              </a:lnSpc>
            </a:pP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a:solidFill>
                  <a:srgbClr val="C586C0"/>
                </a:solidFill>
                <a:latin typeface="Menlo" panose="020B0609030804020204" pitchFamily="49" charset="0"/>
                <a:ea typeface="Times New Roman" panose="02020603050405020304" pitchFamily="18" charset="0"/>
                <a:cs typeface="Times New Roman" panose="02020603050405020304" pitchFamily="18" charset="0"/>
              </a:rPr>
              <a:t>return</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"action_hoi_gio"</a:t>
            </a:r>
            <a:endParaRPr lang="en-US">
              <a:latin typeface="Calibri" panose="020F0502020204030204" pitchFamily="34" charset="0"/>
              <a:ea typeface="Yu Mincho" panose="02020400000000000000" pitchFamily="18" charset="-128"/>
              <a:cs typeface="Times New Roman" panose="02020603050405020304" pitchFamily="18" charset="0"/>
            </a:endParaRPr>
          </a:p>
          <a:p>
            <a:pPr>
              <a:lnSpc>
                <a:spcPts val="1800"/>
              </a:lnSpc>
            </a:pP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endParaRPr lang="en-US">
              <a:latin typeface="Calibri" panose="020F0502020204030204" pitchFamily="34" charset="0"/>
              <a:ea typeface="Yu Mincho" panose="02020400000000000000" pitchFamily="18" charset="-128"/>
              <a:cs typeface="Times New Roman" panose="02020603050405020304" pitchFamily="18" charset="0"/>
            </a:endParaRPr>
          </a:p>
          <a:p>
            <a:pPr>
              <a:lnSpc>
                <a:spcPts val="1800"/>
              </a:lnSpc>
            </a:pP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a:solidFill>
                  <a:srgbClr val="569CD6"/>
                </a:solidFill>
                <a:latin typeface="Menlo" panose="020B0609030804020204" pitchFamily="49" charset="0"/>
                <a:ea typeface="Times New Roman" panose="02020603050405020304" pitchFamily="18" charset="0"/>
                <a:cs typeface="Times New Roman" panose="02020603050405020304" pitchFamily="18" charset="0"/>
              </a:rPr>
              <a:t>def</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a:solidFill>
                  <a:srgbClr val="DCDCAA"/>
                </a:solidFill>
                <a:latin typeface="Menlo" panose="020B0609030804020204" pitchFamily="49" charset="0"/>
                <a:ea typeface="Times New Roman" panose="02020603050405020304" pitchFamily="18" charset="0"/>
                <a:cs typeface="Times New Roman" panose="02020603050405020304" pitchFamily="18" charset="0"/>
              </a:rPr>
              <a:t>run</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r>
              <a:rPr lang="en-US">
                <a:solidFill>
                  <a:srgbClr val="9CDCFE"/>
                </a:solidFill>
                <a:latin typeface="Menlo" panose="020B0609030804020204" pitchFamily="49" charset="0"/>
                <a:ea typeface="Times New Roman" panose="02020603050405020304" pitchFamily="18" charset="0"/>
                <a:cs typeface="Times New Roman" panose="02020603050405020304" pitchFamily="18" charset="0"/>
              </a:rPr>
              <a:t>self</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a:solidFill>
                  <a:srgbClr val="9CDCFE"/>
                </a:solidFill>
                <a:latin typeface="Menlo" panose="020B0609030804020204" pitchFamily="49" charset="0"/>
                <a:ea typeface="Times New Roman" panose="02020603050405020304" pitchFamily="18" charset="0"/>
                <a:cs typeface="Times New Roman" panose="02020603050405020304" pitchFamily="18" charset="0"/>
              </a:rPr>
              <a:t>dispatcher</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CollectingDispatcher,</a:t>
            </a:r>
            <a:endParaRPr lang="en-US">
              <a:latin typeface="Calibri" panose="020F0502020204030204" pitchFamily="34" charset="0"/>
              <a:ea typeface="Yu Mincho" panose="02020400000000000000" pitchFamily="18" charset="-128"/>
              <a:cs typeface="Times New Roman" panose="02020603050405020304" pitchFamily="18" charset="0"/>
            </a:endParaRPr>
          </a:p>
          <a:p>
            <a:pPr>
              <a:lnSpc>
                <a:spcPts val="1800"/>
              </a:lnSpc>
            </a:pP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a:solidFill>
                  <a:srgbClr val="9CDCFE"/>
                </a:solidFill>
                <a:latin typeface="Menlo" panose="020B0609030804020204" pitchFamily="49" charset="0"/>
                <a:ea typeface="Times New Roman" panose="02020603050405020304" pitchFamily="18" charset="0"/>
                <a:cs typeface="Times New Roman" panose="02020603050405020304" pitchFamily="18" charset="0"/>
              </a:rPr>
              <a:t>tracker</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Tracker,</a:t>
            </a:r>
            <a:endParaRPr lang="en-US">
              <a:latin typeface="Calibri" panose="020F0502020204030204" pitchFamily="34" charset="0"/>
              <a:ea typeface="Yu Mincho" panose="02020400000000000000" pitchFamily="18" charset="-128"/>
              <a:cs typeface="Times New Roman" panose="02020603050405020304" pitchFamily="18" charset="0"/>
            </a:endParaRPr>
          </a:p>
          <a:p>
            <a:pPr>
              <a:lnSpc>
                <a:spcPts val="1800"/>
              </a:lnSpc>
            </a:pP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a:solidFill>
                  <a:srgbClr val="9CDCFE"/>
                </a:solidFill>
                <a:latin typeface="Menlo" panose="020B0609030804020204" pitchFamily="49" charset="0"/>
                <a:ea typeface="Times New Roman" panose="02020603050405020304" pitchFamily="18" charset="0"/>
                <a:cs typeface="Times New Roman" panose="02020603050405020304" pitchFamily="18" charset="0"/>
              </a:rPr>
              <a:t>domain</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Dict[Text, Any]) -&gt; List[Dict[Text, Any]]:</a:t>
            </a:r>
            <a:endParaRPr lang="en-US">
              <a:latin typeface="Calibri" panose="020F0502020204030204" pitchFamily="34" charset="0"/>
              <a:ea typeface="Yu Mincho" panose="02020400000000000000" pitchFamily="18" charset="-128"/>
              <a:cs typeface="Times New Roman" panose="02020603050405020304" pitchFamily="18" charset="0"/>
            </a:endParaRPr>
          </a:p>
          <a:p>
            <a:pPr>
              <a:lnSpc>
                <a:spcPts val="1800"/>
              </a:lnSpc>
            </a:pP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endParaRPr lang="en-US">
              <a:latin typeface="Calibri" panose="020F0502020204030204" pitchFamily="34" charset="0"/>
              <a:ea typeface="Yu Mincho" panose="02020400000000000000" pitchFamily="18" charset="-128"/>
              <a:cs typeface="Times New Roman" panose="02020603050405020304" pitchFamily="18" charset="0"/>
            </a:endParaRPr>
          </a:p>
          <a:p>
            <a:pPr>
              <a:lnSpc>
                <a:spcPts val="1800"/>
              </a:lnSpc>
            </a:pP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currentDT = datetime.datetime.now()</a:t>
            </a:r>
            <a:endParaRPr lang="en-US">
              <a:latin typeface="Calibri" panose="020F0502020204030204" pitchFamily="34" charset="0"/>
              <a:ea typeface="Yu Mincho" panose="02020400000000000000" pitchFamily="18" charset="-128"/>
              <a:cs typeface="Times New Roman" panose="02020603050405020304" pitchFamily="18" charset="0"/>
            </a:endParaRPr>
          </a:p>
          <a:p>
            <a:pPr>
              <a:lnSpc>
                <a:spcPts val="1800"/>
              </a:lnSpc>
            </a:pP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dispatcher.utter_message(</a:t>
            </a:r>
            <a:r>
              <a:rPr lang="en-US">
                <a:solidFill>
                  <a:srgbClr val="9CDCFE"/>
                </a:solidFill>
                <a:latin typeface="Menlo" panose="020B0609030804020204" pitchFamily="49" charset="0"/>
                <a:ea typeface="Times New Roman" panose="02020603050405020304" pitchFamily="18" charset="0"/>
                <a:cs typeface="Times New Roman" panose="02020603050405020304" pitchFamily="18" charset="0"/>
              </a:rPr>
              <a:t>text</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 </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"Bây giờ là "</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 currentDT.strftime(</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"%I:%M:%S %p"</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endParaRPr lang="en-US">
              <a:latin typeface="Calibri" panose="020F0502020204030204" pitchFamily="34" charset="0"/>
              <a:ea typeface="Yu Mincho" panose="02020400000000000000" pitchFamily="18" charset="-128"/>
              <a:cs typeface="Times New Roman" panose="02020603050405020304" pitchFamily="18" charset="0"/>
            </a:endParaRPr>
          </a:p>
          <a:p>
            <a:pPr>
              <a:lnSpc>
                <a:spcPts val="1800"/>
              </a:lnSpc>
            </a:pP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endParaRPr lang="en-US">
              <a:latin typeface="Calibri" panose="020F0502020204030204" pitchFamily="34" charset="0"/>
              <a:ea typeface="Yu Mincho" panose="02020400000000000000" pitchFamily="18" charset="-128"/>
              <a:cs typeface="Times New Roman" panose="02020603050405020304" pitchFamily="18" charset="0"/>
            </a:endParaRPr>
          </a:p>
          <a:p>
            <a:pPr>
              <a:lnSpc>
                <a:spcPts val="1800"/>
              </a:lnSpc>
            </a:pP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a:solidFill>
                  <a:srgbClr val="C586C0"/>
                </a:solidFill>
                <a:latin typeface="Menlo" panose="020B0609030804020204" pitchFamily="49" charset="0"/>
                <a:ea typeface="Times New Roman" panose="02020603050405020304" pitchFamily="18" charset="0"/>
                <a:cs typeface="Times New Roman" panose="02020603050405020304" pitchFamily="18" charset="0"/>
              </a:rPr>
              <a:t>return</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endParaRPr lang="en-US">
              <a:latin typeface="Calibri" panose="020F0502020204030204" pitchFamily="34" charset="0"/>
              <a:ea typeface="Yu Mincho" panose="02020400000000000000" pitchFamily="18" charset="-128"/>
              <a:cs typeface="Times New Roman" panose="02020603050405020304" pitchFamily="18" charset="0"/>
            </a:endParaRPr>
          </a:p>
          <a:p>
            <a:pPr>
              <a:tabLst>
                <a:tab pos="2971800" algn="ctr"/>
                <a:tab pos="5943600" algn="r"/>
              </a:tabLst>
            </a:pPr>
            <a:r>
              <a:rPr lang="en-US">
                <a:latin typeface="Calibri" panose="020F0502020204030204" pitchFamily="34" charset="0"/>
                <a:ea typeface="Yu Mincho" panose="02020400000000000000" pitchFamily="18" charset="-128"/>
                <a:cs typeface="Times New Roman" panose="02020603050405020304" pitchFamily="18" charset="0"/>
              </a:rPr>
              <a:t> </a:t>
            </a:r>
          </a:p>
        </p:txBody>
      </p:sp>
      <p:sp>
        <p:nvSpPr>
          <p:cNvPr id="5" name="Folded Corner 4">
            <a:extLst>
              <a:ext uri="{FF2B5EF4-FFF2-40B4-BE49-F238E27FC236}">
                <a16:creationId xmlns:a16="http://schemas.microsoft.com/office/drawing/2014/main" id="{BC796346-F0CF-E540-A1B1-CCDE53D9A651}"/>
              </a:ext>
            </a:extLst>
          </p:cNvPr>
          <p:cNvSpPr/>
          <p:nvPr/>
        </p:nvSpPr>
        <p:spPr>
          <a:xfrm>
            <a:off x="513805" y="2682240"/>
            <a:ext cx="1428206" cy="470264"/>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bg2"/>
                </a:solidFill>
              </a:rPr>
              <a:t>stories.md</a:t>
            </a:r>
          </a:p>
        </p:txBody>
      </p:sp>
      <p:sp>
        <p:nvSpPr>
          <p:cNvPr id="6" name="Folded Corner 5">
            <a:extLst>
              <a:ext uri="{FF2B5EF4-FFF2-40B4-BE49-F238E27FC236}">
                <a16:creationId xmlns:a16="http://schemas.microsoft.com/office/drawing/2014/main" id="{50680E80-4826-AE4A-BE4F-88BDB5BE6EF2}"/>
              </a:ext>
            </a:extLst>
          </p:cNvPr>
          <p:cNvSpPr/>
          <p:nvPr/>
        </p:nvSpPr>
        <p:spPr>
          <a:xfrm>
            <a:off x="5333999" y="4106091"/>
            <a:ext cx="1428206" cy="470264"/>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bg2"/>
                </a:solidFill>
              </a:rPr>
              <a:t>actions.py</a:t>
            </a:r>
          </a:p>
        </p:txBody>
      </p:sp>
      <p:sp>
        <p:nvSpPr>
          <p:cNvPr id="10" name="Circular Arrow 9">
            <a:extLst>
              <a:ext uri="{FF2B5EF4-FFF2-40B4-BE49-F238E27FC236}">
                <a16:creationId xmlns:a16="http://schemas.microsoft.com/office/drawing/2014/main" id="{D7E2B1E5-8AA3-F04E-92FB-30F3DE5B0561}"/>
              </a:ext>
            </a:extLst>
          </p:cNvPr>
          <p:cNvSpPr/>
          <p:nvPr/>
        </p:nvSpPr>
        <p:spPr>
          <a:xfrm rot="242980">
            <a:off x="1741714" y="357052"/>
            <a:ext cx="3230879" cy="2211977"/>
          </a:xfrm>
          <a:prstGeom prst="circularArrow">
            <a:avLst>
              <a:gd name="adj1" fmla="val 4438"/>
              <a:gd name="adj2" fmla="val 1142319"/>
              <a:gd name="adj3" fmla="val 20288610"/>
              <a:gd name="adj4" fmla="val 10800000"/>
              <a:gd name="adj5" fmla="val 10983"/>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Picture 11">
            <a:extLst>
              <a:ext uri="{FF2B5EF4-FFF2-40B4-BE49-F238E27FC236}">
                <a16:creationId xmlns:a16="http://schemas.microsoft.com/office/drawing/2014/main" id="{A38A8E45-D375-7149-B4A0-1335F5A12BF4}"/>
              </a:ext>
            </a:extLst>
          </p:cNvPr>
          <p:cNvPicPr>
            <a:picLocks noChangeAspect="1"/>
          </p:cNvPicPr>
          <p:nvPr/>
        </p:nvPicPr>
        <p:blipFill>
          <a:blip r:embed="rId2"/>
          <a:stretch>
            <a:fillRect/>
          </a:stretch>
        </p:blipFill>
        <p:spPr>
          <a:xfrm>
            <a:off x="80555" y="4093028"/>
            <a:ext cx="3376749" cy="889819"/>
          </a:xfrm>
          <a:prstGeom prst="rect">
            <a:avLst/>
          </a:prstGeom>
        </p:spPr>
      </p:pic>
    </p:spTree>
    <p:extLst>
      <p:ext uri="{BB962C8B-B14F-4D97-AF65-F5344CB8AC3E}">
        <p14:creationId xmlns:p14="http://schemas.microsoft.com/office/powerpoint/2010/main" val="16941551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71F0A7F-699B-E746-9C8B-D65EA506848D}"/>
              </a:ext>
            </a:extLst>
          </p:cNvPr>
          <p:cNvSpPr/>
          <p:nvPr/>
        </p:nvSpPr>
        <p:spPr>
          <a:xfrm>
            <a:off x="100149" y="151217"/>
            <a:ext cx="4968240" cy="5056128"/>
          </a:xfrm>
          <a:prstGeom prst="rect">
            <a:avLst/>
          </a:prstGeom>
          <a:solidFill>
            <a:schemeClr val="tx2">
              <a:lumMod val="10000"/>
            </a:schemeClr>
          </a:solidFill>
        </p:spPr>
        <p:txBody>
          <a:bodyPr wrap="square">
            <a:spAutoFit/>
          </a:bodyPr>
          <a:lstStyle/>
          <a:p>
            <a:pPr>
              <a:lnSpc>
                <a:spcPct val="120000"/>
              </a:lnSpc>
            </a:pPr>
            <a:r>
              <a:rPr lang="en-US" sz="1800">
                <a:solidFill>
                  <a:srgbClr val="569CD6"/>
                </a:solidFill>
                <a:latin typeface="Menlo" panose="020B0609030804020204" pitchFamily="49" charset="0"/>
                <a:ea typeface="Times New Roman" panose="02020603050405020304" pitchFamily="18" charset="0"/>
                <a:cs typeface="Times New Roman" panose="02020603050405020304" pitchFamily="18" charset="0"/>
              </a:rPr>
              <a:t>intents</a:t>
            </a: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  - </a:t>
            </a:r>
            <a:r>
              <a:rPr lang="en-US" sz="1800">
                <a:solidFill>
                  <a:srgbClr val="CE9178"/>
                </a:solidFill>
                <a:latin typeface="Menlo" panose="020B0609030804020204" pitchFamily="49" charset="0"/>
                <a:ea typeface="Times New Roman" panose="02020603050405020304" pitchFamily="18" charset="0"/>
                <a:cs typeface="Times New Roman" panose="02020603050405020304" pitchFamily="18" charset="0"/>
              </a:rPr>
              <a:t>greet</a:t>
            </a:r>
            <a:endParaRPr lang="en-US" sz="18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  - </a:t>
            </a:r>
            <a:r>
              <a:rPr lang="en-US" sz="1800">
                <a:solidFill>
                  <a:srgbClr val="CE9178"/>
                </a:solidFill>
                <a:latin typeface="Menlo" panose="020B0609030804020204" pitchFamily="49" charset="0"/>
                <a:ea typeface="Times New Roman" panose="02020603050405020304" pitchFamily="18" charset="0"/>
                <a:cs typeface="Times New Roman" panose="02020603050405020304" pitchFamily="18" charset="0"/>
              </a:rPr>
              <a:t>goodbye</a:t>
            </a:r>
            <a:endParaRPr lang="en-US" sz="18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800">
                <a:solidFill>
                  <a:srgbClr val="569CD6"/>
                </a:solidFill>
                <a:latin typeface="Menlo" panose="020B0609030804020204" pitchFamily="49" charset="0"/>
                <a:ea typeface="Times New Roman" panose="02020603050405020304" pitchFamily="18" charset="0"/>
                <a:cs typeface="Times New Roman" panose="02020603050405020304" pitchFamily="18" charset="0"/>
              </a:rPr>
              <a:t>responses</a:t>
            </a: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800">
                <a:solidFill>
                  <a:srgbClr val="569CD6"/>
                </a:solidFill>
                <a:latin typeface="Menlo" panose="020B0609030804020204" pitchFamily="49" charset="0"/>
                <a:ea typeface="Times New Roman" panose="02020603050405020304" pitchFamily="18" charset="0"/>
                <a:cs typeface="Times New Roman" panose="02020603050405020304" pitchFamily="18" charset="0"/>
              </a:rPr>
              <a:t>utter_greet</a:t>
            </a: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  - </a:t>
            </a:r>
            <a:r>
              <a:rPr lang="en-US" sz="1800">
                <a:solidFill>
                  <a:srgbClr val="569CD6"/>
                </a:solidFill>
                <a:latin typeface="Menlo" panose="020B0609030804020204" pitchFamily="49" charset="0"/>
                <a:ea typeface="Times New Roman" panose="02020603050405020304" pitchFamily="18" charset="0"/>
                <a:cs typeface="Times New Roman" panose="02020603050405020304" pitchFamily="18" charset="0"/>
              </a:rPr>
              <a:t>text</a:t>
            </a: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800">
                <a:solidFill>
                  <a:srgbClr val="CE9178"/>
                </a:solidFill>
                <a:latin typeface="Menlo" panose="020B0609030804020204" pitchFamily="49" charset="0"/>
                <a:ea typeface="Times New Roman" panose="02020603050405020304" pitchFamily="18" charset="0"/>
                <a:cs typeface="Times New Roman" panose="02020603050405020304" pitchFamily="18" charset="0"/>
              </a:rPr>
              <a:t>"Hey! How are you?"</a:t>
            </a:r>
            <a:endParaRPr lang="en-US" sz="18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800">
                <a:solidFill>
                  <a:srgbClr val="569CD6"/>
                </a:solidFill>
                <a:latin typeface="Menlo" panose="020B0609030804020204" pitchFamily="49" charset="0"/>
                <a:ea typeface="Times New Roman" panose="02020603050405020304" pitchFamily="18" charset="0"/>
                <a:cs typeface="Times New Roman" panose="02020603050405020304" pitchFamily="18" charset="0"/>
              </a:rPr>
              <a:t>utter_goodbye</a:t>
            </a: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  - </a:t>
            </a:r>
            <a:r>
              <a:rPr lang="en-US" sz="1800">
                <a:solidFill>
                  <a:srgbClr val="569CD6"/>
                </a:solidFill>
                <a:latin typeface="Menlo" panose="020B0609030804020204" pitchFamily="49" charset="0"/>
                <a:ea typeface="Times New Roman" panose="02020603050405020304" pitchFamily="18" charset="0"/>
                <a:cs typeface="Times New Roman" panose="02020603050405020304" pitchFamily="18" charset="0"/>
              </a:rPr>
              <a:t>text</a:t>
            </a: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800">
                <a:solidFill>
                  <a:srgbClr val="CE9178"/>
                </a:solidFill>
                <a:latin typeface="Menlo" panose="020B0609030804020204" pitchFamily="49" charset="0"/>
                <a:ea typeface="Times New Roman" panose="02020603050405020304" pitchFamily="18" charset="0"/>
                <a:cs typeface="Times New Roman" panose="02020603050405020304" pitchFamily="18" charset="0"/>
              </a:rPr>
              <a:t>"Bye"</a:t>
            </a:r>
            <a:endParaRPr lang="en-US" sz="18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800">
                <a:solidFill>
                  <a:srgbClr val="569CD6"/>
                </a:solidFill>
                <a:latin typeface="Menlo" panose="020B0609030804020204" pitchFamily="49" charset="0"/>
                <a:ea typeface="Times New Roman" panose="02020603050405020304" pitchFamily="18" charset="0"/>
                <a:cs typeface="Times New Roman" panose="02020603050405020304" pitchFamily="18" charset="0"/>
              </a:rPr>
              <a:t>session_config</a:t>
            </a: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800">
                <a:solidFill>
                  <a:srgbClr val="569CD6"/>
                </a:solidFill>
                <a:latin typeface="Menlo" panose="020B0609030804020204" pitchFamily="49" charset="0"/>
                <a:ea typeface="Times New Roman" panose="02020603050405020304" pitchFamily="18" charset="0"/>
                <a:cs typeface="Times New Roman" panose="02020603050405020304" pitchFamily="18" charset="0"/>
              </a:rPr>
              <a:t>session_expiration_time</a:t>
            </a: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800">
                <a:solidFill>
                  <a:srgbClr val="B5CEA8"/>
                </a:solidFill>
                <a:latin typeface="Menlo" panose="020B0609030804020204" pitchFamily="49" charset="0"/>
                <a:ea typeface="Times New Roman" panose="02020603050405020304" pitchFamily="18" charset="0"/>
                <a:cs typeface="Times New Roman" panose="02020603050405020304" pitchFamily="18" charset="0"/>
              </a:rPr>
              <a:t>60</a:t>
            </a:r>
            <a:endParaRPr lang="en-US" sz="18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800">
                <a:solidFill>
                  <a:srgbClr val="569CD6"/>
                </a:solidFill>
                <a:latin typeface="Menlo" panose="020B0609030804020204" pitchFamily="49" charset="0"/>
                <a:ea typeface="Times New Roman" panose="02020603050405020304" pitchFamily="18" charset="0"/>
                <a:cs typeface="Times New Roman" panose="02020603050405020304" pitchFamily="18" charset="0"/>
              </a:rPr>
              <a:t>carry_over_slots_to_new_session</a:t>
            </a: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800">
                <a:solidFill>
                  <a:srgbClr val="569CD6"/>
                </a:solidFill>
                <a:latin typeface="Menlo" panose="020B0609030804020204" pitchFamily="49" charset="0"/>
                <a:ea typeface="Times New Roman" panose="02020603050405020304" pitchFamily="18" charset="0"/>
                <a:cs typeface="Times New Roman" panose="02020603050405020304" pitchFamily="18" charset="0"/>
              </a:rPr>
              <a:t>true</a:t>
            </a:r>
          </a:p>
          <a:p>
            <a:pPr>
              <a:lnSpc>
                <a:spcPct val="120000"/>
              </a:lnSpc>
            </a:pPr>
            <a:endParaRPr lang="en-US" sz="1800">
              <a:latin typeface="Calibri" panose="020F0502020204030204" pitchFamily="34" charset="0"/>
              <a:ea typeface="Yu Mincho" panose="02020400000000000000" pitchFamily="18" charset="-128"/>
              <a:cs typeface="Times New Roman" panose="02020603050405020304" pitchFamily="18" charset="0"/>
            </a:endParaRPr>
          </a:p>
        </p:txBody>
      </p:sp>
      <p:sp>
        <p:nvSpPr>
          <p:cNvPr id="4" name="Folded Corner 3">
            <a:extLst>
              <a:ext uri="{FF2B5EF4-FFF2-40B4-BE49-F238E27FC236}">
                <a16:creationId xmlns:a16="http://schemas.microsoft.com/office/drawing/2014/main" id="{080357D3-D07B-BB44-A6C5-17343C0D82B8}"/>
              </a:ext>
            </a:extLst>
          </p:cNvPr>
          <p:cNvSpPr/>
          <p:nvPr/>
        </p:nvSpPr>
        <p:spPr>
          <a:xfrm>
            <a:off x="2307772" y="4673236"/>
            <a:ext cx="1428206" cy="470264"/>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bg2"/>
                </a:solidFill>
              </a:rPr>
              <a:t>domain.yml</a:t>
            </a:r>
          </a:p>
        </p:txBody>
      </p:sp>
      <p:cxnSp>
        <p:nvCxnSpPr>
          <p:cNvPr id="6" name="Straight Connector 5">
            <a:extLst>
              <a:ext uri="{FF2B5EF4-FFF2-40B4-BE49-F238E27FC236}">
                <a16:creationId xmlns:a16="http://schemas.microsoft.com/office/drawing/2014/main" id="{441AFD44-4450-7145-B901-E44395BE55D8}"/>
              </a:ext>
            </a:extLst>
          </p:cNvPr>
          <p:cNvCxnSpPr/>
          <p:nvPr/>
        </p:nvCxnSpPr>
        <p:spPr>
          <a:xfrm>
            <a:off x="182880" y="522514"/>
            <a:ext cx="10711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61F6E91-4E27-CB48-962B-B0F8A8344AEE}"/>
              </a:ext>
            </a:extLst>
          </p:cNvPr>
          <p:cNvCxnSpPr>
            <a:cxnSpLocks/>
          </p:cNvCxnSpPr>
          <p:nvPr/>
        </p:nvCxnSpPr>
        <p:spPr>
          <a:xfrm>
            <a:off x="204651" y="1841863"/>
            <a:ext cx="131064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F684AA2-2584-6443-A62D-49AB32CA820B}"/>
              </a:ext>
            </a:extLst>
          </p:cNvPr>
          <p:cNvCxnSpPr>
            <a:cxnSpLocks/>
          </p:cNvCxnSpPr>
          <p:nvPr/>
        </p:nvCxnSpPr>
        <p:spPr>
          <a:xfrm>
            <a:off x="204652" y="3818708"/>
            <a:ext cx="198119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 Placeholder 2">
            <a:extLst>
              <a:ext uri="{FF2B5EF4-FFF2-40B4-BE49-F238E27FC236}">
                <a16:creationId xmlns:a16="http://schemas.microsoft.com/office/drawing/2014/main" id="{D161EE93-E4B7-BF4E-BFB4-69528BC6BDF6}"/>
              </a:ext>
            </a:extLst>
          </p:cNvPr>
          <p:cNvSpPr txBox="1">
            <a:spLocks/>
          </p:cNvSpPr>
          <p:nvPr/>
        </p:nvSpPr>
        <p:spPr>
          <a:xfrm>
            <a:off x="5024846" y="847636"/>
            <a:ext cx="4119154" cy="3912000"/>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r>
              <a:rPr lang="en-US" sz="1800" b="1">
                <a:latin typeface="Verdana" panose="020B0604030504040204" pitchFamily="34" charset="0"/>
                <a:ea typeface="Verdana" panose="020B0604030504040204" pitchFamily="34" charset="0"/>
                <a:cs typeface="Verdana" panose="020B0604030504040204" pitchFamily="34" charset="0"/>
              </a:rPr>
              <a:t>intents</a:t>
            </a:r>
            <a:r>
              <a:rPr lang="en-US" sz="1800">
                <a:latin typeface="Verdana" panose="020B0604030504040204" pitchFamily="34" charset="0"/>
                <a:ea typeface="Verdana" panose="020B0604030504040204" pitchFamily="34" charset="0"/>
                <a:cs typeface="Verdana" panose="020B0604030504040204" pitchFamily="34" charset="0"/>
              </a:rPr>
              <a:t>: Liệt kê đủ các intents, actions</a:t>
            </a:r>
            <a:br>
              <a:rPr lang="en-US" sz="1800">
                <a:latin typeface="Verdana" panose="020B0604030504040204" pitchFamily="34" charset="0"/>
                <a:ea typeface="Verdana" panose="020B0604030504040204" pitchFamily="34" charset="0"/>
                <a:cs typeface="Verdana" panose="020B0604030504040204" pitchFamily="34" charset="0"/>
              </a:rPr>
            </a:br>
            <a:endParaRPr lang="en-US" sz="1800">
              <a:latin typeface="Verdana" panose="020B0604030504040204" pitchFamily="34" charset="0"/>
              <a:ea typeface="Verdana" panose="020B0604030504040204" pitchFamily="34" charset="0"/>
              <a:cs typeface="Verdana" panose="020B0604030504040204" pitchFamily="34" charset="0"/>
            </a:endParaRPr>
          </a:p>
          <a:p>
            <a:pPr>
              <a:lnSpc>
                <a:spcPct val="150000"/>
              </a:lnSpc>
            </a:pPr>
            <a:r>
              <a:rPr lang="en-US" sz="1800" b="1">
                <a:latin typeface="Verdana" panose="020B0604030504040204" pitchFamily="34" charset="0"/>
                <a:ea typeface="Verdana" panose="020B0604030504040204" pitchFamily="34" charset="0"/>
                <a:cs typeface="Verdana" panose="020B0604030504040204" pitchFamily="34" charset="0"/>
              </a:rPr>
              <a:t>responses</a:t>
            </a:r>
            <a:r>
              <a:rPr lang="en-US" sz="1800">
                <a:latin typeface="Verdana" panose="020B0604030504040204" pitchFamily="34" charset="0"/>
                <a:ea typeface="Verdana" panose="020B0604030504040204" pitchFamily="34" charset="0"/>
                <a:cs typeface="Verdana" panose="020B0604030504040204" pitchFamily="34" charset="0"/>
              </a:rPr>
              <a:t>: Viết lời đối đáp khách hàng, utter</a:t>
            </a:r>
            <a:br>
              <a:rPr lang="en-US" sz="1800">
                <a:latin typeface="Verdana" panose="020B0604030504040204" pitchFamily="34" charset="0"/>
                <a:ea typeface="Verdana" panose="020B0604030504040204" pitchFamily="34" charset="0"/>
                <a:cs typeface="Verdana" panose="020B0604030504040204" pitchFamily="34" charset="0"/>
              </a:rPr>
            </a:br>
            <a:endParaRPr lang="en-US" sz="1800">
              <a:latin typeface="Verdana" panose="020B0604030504040204" pitchFamily="34" charset="0"/>
              <a:ea typeface="Verdana" panose="020B0604030504040204" pitchFamily="34" charset="0"/>
              <a:cs typeface="Verdana" panose="020B0604030504040204" pitchFamily="34" charset="0"/>
            </a:endParaRPr>
          </a:p>
          <a:p>
            <a:pPr>
              <a:lnSpc>
                <a:spcPct val="150000"/>
              </a:lnSpc>
            </a:pPr>
            <a:r>
              <a:rPr lang="en-US" sz="1800" b="1">
                <a:latin typeface="Verdana" panose="020B0604030504040204" pitchFamily="34" charset="0"/>
                <a:ea typeface="Verdana" panose="020B0604030504040204" pitchFamily="34" charset="0"/>
                <a:cs typeface="Verdana" panose="020B0604030504040204" pitchFamily="34" charset="0"/>
              </a:rPr>
              <a:t>session_config</a:t>
            </a:r>
            <a:r>
              <a:rPr lang="en-US" sz="1800">
                <a:latin typeface="Verdana" panose="020B0604030504040204" pitchFamily="34" charset="0"/>
                <a:ea typeface="Verdana" panose="020B0604030504040204" pitchFamily="34" charset="0"/>
                <a:cs typeface="Verdana" panose="020B0604030504040204" pitchFamily="34" charset="0"/>
              </a:rPr>
              <a:t>: thời lượng hội thoại tối đa 60 phút, có nhớ thông tin thu thập trước đó không</a:t>
            </a:r>
          </a:p>
          <a:p>
            <a:pPr>
              <a:lnSpc>
                <a:spcPct val="150000"/>
              </a:lnSpc>
            </a:pPr>
            <a:endParaRPr lang="en-US" sz="1800">
              <a:latin typeface="Verdana" panose="020B0604030504040204" pitchFamily="34" charset="0"/>
              <a:ea typeface="Verdana" panose="020B0604030504040204" pitchFamily="34" charset="0"/>
              <a:cs typeface="Verdana" panose="020B0604030504040204" pitchFamily="34" charset="0"/>
            </a:endParaRPr>
          </a:p>
        </p:txBody>
      </p:sp>
      <p:pic>
        <p:nvPicPr>
          <p:cNvPr id="12" name="Graphic 11" descr="Bell">
            <a:extLst>
              <a:ext uri="{FF2B5EF4-FFF2-40B4-BE49-F238E27FC236}">
                <a16:creationId xmlns:a16="http://schemas.microsoft.com/office/drawing/2014/main" id="{AEFFB9DC-3DDC-EB4A-A81A-95C6341DAE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11863">
            <a:off x="8225230" y="-78713"/>
            <a:ext cx="831568" cy="914400"/>
          </a:xfrm>
          <a:prstGeom prst="rect">
            <a:avLst/>
          </a:prstGeom>
        </p:spPr>
      </p:pic>
    </p:spTree>
    <p:extLst>
      <p:ext uri="{BB962C8B-B14F-4D97-AF65-F5344CB8AC3E}">
        <p14:creationId xmlns:p14="http://schemas.microsoft.com/office/powerpoint/2010/main" val="37107443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89876B-1E63-1040-885A-E4703222A5E7}"/>
              </a:ext>
            </a:extLst>
          </p:cNvPr>
          <p:cNvSpPr/>
          <p:nvPr/>
        </p:nvSpPr>
        <p:spPr>
          <a:xfrm>
            <a:off x="69669" y="847671"/>
            <a:ext cx="8934994" cy="3177408"/>
          </a:xfrm>
          <a:prstGeom prst="rect">
            <a:avLst/>
          </a:prstGeom>
          <a:solidFill>
            <a:schemeClr val="tx2">
              <a:lumMod val="10000"/>
            </a:schemeClr>
          </a:solidFill>
        </p:spPr>
        <p:txBody>
          <a:bodyPr wrap="square">
            <a:spAutoFit/>
          </a:bodyPr>
          <a:lstStyle/>
          <a:p>
            <a:pPr>
              <a:lnSpc>
                <a:spcPct val="120000"/>
              </a:lnSpc>
            </a:pPr>
            <a:r>
              <a:rPr lang="en-US">
                <a:solidFill>
                  <a:srgbClr val="569CD6"/>
                </a:solidFill>
                <a:latin typeface="Menlo" panose="020B0609030804020204" pitchFamily="49" charset="0"/>
                <a:ea typeface="Times New Roman" panose="02020603050405020304" pitchFamily="18" charset="0"/>
                <a:cs typeface="Times New Roman" panose="02020603050405020304" pitchFamily="18" charset="0"/>
              </a:rPr>
              <a:t>utter_phan_ung_bi_khach_chui</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endParaRPr lang="en-US">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 </a:t>
            </a:r>
            <a:r>
              <a:rPr lang="en-US">
                <a:solidFill>
                  <a:srgbClr val="569CD6"/>
                </a:solidFill>
                <a:latin typeface="Menlo" panose="020B0609030804020204" pitchFamily="49" charset="0"/>
                <a:ea typeface="Times New Roman" panose="02020603050405020304" pitchFamily="18" charset="0"/>
                <a:cs typeface="Times New Roman" panose="02020603050405020304" pitchFamily="18" charset="0"/>
              </a:rPr>
              <a:t>text</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"Anh/chị bình tĩnh được không. Em hi</a:t>
            </a:r>
            <a:r>
              <a:rPr lang="en-US">
                <a:solidFill>
                  <a:srgbClr val="CE9178"/>
                </a:solidFill>
                <a:latin typeface="Calibri" panose="020F0502020204030204" pitchFamily="34" charset="0"/>
                <a:ea typeface="Times New Roman" panose="02020603050405020304" pitchFamily="18" charset="0"/>
                <a:cs typeface="Calibri" panose="020F0502020204030204" pitchFamily="34" charset="0"/>
              </a:rPr>
              <a:t>ể</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u h</a:t>
            </a:r>
            <a:r>
              <a:rPr lang="en-US">
                <a:solidFill>
                  <a:srgbClr val="CE9178"/>
                </a:solidFill>
                <a:latin typeface="Calibri" panose="020F0502020204030204" pitchFamily="34" charset="0"/>
                <a:ea typeface="Times New Roman" panose="02020603050405020304" pitchFamily="18" charset="0"/>
                <a:cs typeface="Calibri" panose="020F0502020204030204" pitchFamily="34" charset="0"/>
              </a:rPr>
              <a:t>ế</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t các ngôn từ đó đ</a:t>
            </a:r>
            <a:r>
              <a:rPr lang="en-US">
                <a:solidFill>
                  <a:srgbClr val="CE9178"/>
                </a:solidFill>
                <a:latin typeface="Calibri" panose="020F0502020204030204" pitchFamily="34" charset="0"/>
                <a:ea typeface="Times New Roman" panose="02020603050405020304" pitchFamily="18" charset="0"/>
                <a:cs typeface="Calibri" panose="020F0502020204030204" pitchFamily="34" charset="0"/>
              </a:rPr>
              <a:t>ấ</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y ạ"</a:t>
            </a:r>
            <a:endParaRPr lang="en-US">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 </a:t>
            </a:r>
            <a:r>
              <a:rPr lang="en-US">
                <a:solidFill>
                  <a:srgbClr val="569CD6"/>
                </a:solidFill>
                <a:latin typeface="Menlo" panose="020B0609030804020204" pitchFamily="49" charset="0"/>
                <a:ea typeface="Times New Roman" panose="02020603050405020304" pitchFamily="18" charset="0"/>
                <a:cs typeface="Times New Roman" panose="02020603050405020304" pitchFamily="18" charset="0"/>
              </a:rPr>
              <a:t>text</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"Hình như hôm nay trời nóng, anh/chị đang cáu giận thì ph</a:t>
            </a:r>
            <a:r>
              <a:rPr lang="en-US">
                <a:solidFill>
                  <a:srgbClr val="CE9178"/>
                </a:solidFill>
                <a:latin typeface="Calibri" panose="020F0502020204030204" pitchFamily="34" charset="0"/>
                <a:ea typeface="Times New Roman" panose="02020603050405020304" pitchFamily="18" charset="0"/>
                <a:cs typeface="Calibri" panose="020F0502020204030204" pitchFamily="34" charset="0"/>
              </a:rPr>
              <a:t>ả</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i"</a:t>
            </a:r>
            <a:endParaRPr lang="en-US">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 </a:t>
            </a:r>
            <a:r>
              <a:rPr lang="en-US">
                <a:solidFill>
                  <a:srgbClr val="569CD6"/>
                </a:solidFill>
                <a:latin typeface="Menlo" panose="020B0609030804020204" pitchFamily="49" charset="0"/>
                <a:ea typeface="Times New Roman" panose="02020603050405020304" pitchFamily="18" charset="0"/>
                <a:cs typeface="Times New Roman" panose="02020603050405020304" pitchFamily="18" charset="0"/>
              </a:rPr>
              <a:t>text</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"Yêu mọi người, tin vài người, đừng xúc phạm tới ai h</a:t>
            </a:r>
            <a:r>
              <a:rPr lang="en-US">
                <a:solidFill>
                  <a:srgbClr val="CE9178"/>
                </a:solidFill>
                <a:latin typeface="Calibri" panose="020F0502020204030204" pitchFamily="34" charset="0"/>
                <a:ea typeface="Times New Roman" panose="02020603050405020304" pitchFamily="18" charset="0"/>
                <a:cs typeface="Calibri" panose="020F0502020204030204" pitchFamily="34" charset="0"/>
              </a:rPr>
              <a:t>ế</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t"</a:t>
            </a:r>
            <a:endParaRPr lang="en-US">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endParaRPr lang="en-US">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a:solidFill>
                  <a:srgbClr val="569CD6"/>
                </a:solidFill>
                <a:latin typeface="Menlo" panose="020B0609030804020204" pitchFamily="49" charset="0"/>
                <a:ea typeface="Times New Roman" panose="02020603050405020304" pitchFamily="18" charset="0"/>
                <a:cs typeface="Times New Roman" panose="02020603050405020304" pitchFamily="18" charset="0"/>
              </a:rPr>
              <a:t>utter_phan_ung_ham_doa</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endParaRPr lang="en-US">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 </a:t>
            </a:r>
            <a:r>
              <a:rPr lang="en-US">
                <a:solidFill>
                  <a:srgbClr val="569CD6"/>
                </a:solidFill>
                <a:latin typeface="Menlo" panose="020B0609030804020204" pitchFamily="49" charset="0"/>
                <a:ea typeface="Times New Roman" panose="02020603050405020304" pitchFamily="18" charset="0"/>
                <a:cs typeface="Times New Roman" panose="02020603050405020304" pitchFamily="18" charset="0"/>
              </a:rPr>
              <a:t>text</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"Anh/chị bình tĩnh. Nội dung chat đã được ghi lại đ</a:t>
            </a:r>
            <a:r>
              <a:rPr lang="en-US">
                <a:solidFill>
                  <a:srgbClr val="CE9178"/>
                </a:solidFill>
                <a:latin typeface="Calibri" panose="020F0502020204030204" pitchFamily="34" charset="0"/>
                <a:ea typeface="Times New Roman" panose="02020603050405020304" pitchFamily="18" charset="0"/>
                <a:cs typeface="Calibri" panose="020F0502020204030204" pitchFamily="34" charset="0"/>
              </a:rPr>
              <a:t>ấ</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y ạ. N</a:t>
            </a:r>
            <a:r>
              <a:rPr lang="en-US">
                <a:solidFill>
                  <a:srgbClr val="CE9178"/>
                </a:solidFill>
                <a:latin typeface="Calibri" panose="020F0502020204030204" pitchFamily="34" charset="0"/>
                <a:ea typeface="Times New Roman" panose="02020603050405020304" pitchFamily="18" charset="0"/>
                <a:cs typeface="Calibri" panose="020F0502020204030204" pitchFamily="34" charset="0"/>
              </a:rPr>
              <a:t>ế</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u có gì em chưa ph</a:t>
            </a:r>
            <a:r>
              <a:rPr lang="en-US">
                <a:solidFill>
                  <a:srgbClr val="CE9178"/>
                </a:solidFill>
                <a:latin typeface="Calibri" panose="020F0502020204030204" pitchFamily="34" charset="0"/>
                <a:ea typeface="Times New Roman" panose="02020603050405020304" pitchFamily="18" charset="0"/>
                <a:cs typeface="Calibri" panose="020F0502020204030204" pitchFamily="34" charset="0"/>
              </a:rPr>
              <a:t>ả</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i mong anh chị thứ l</a:t>
            </a:r>
            <a:r>
              <a:rPr lang="en-US">
                <a:solidFill>
                  <a:srgbClr val="CE9178"/>
                </a:solidFill>
                <a:latin typeface="Calibri" panose="020F0502020204030204" pitchFamily="34" charset="0"/>
                <a:ea typeface="Times New Roman" panose="02020603050405020304" pitchFamily="18" charset="0"/>
                <a:cs typeface="Calibri" panose="020F0502020204030204" pitchFamily="34" charset="0"/>
              </a:rPr>
              <a:t>ỗ</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i"</a:t>
            </a:r>
            <a:endParaRPr lang="en-US">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 </a:t>
            </a:r>
            <a:r>
              <a:rPr lang="en-US">
                <a:solidFill>
                  <a:srgbClr val="569CD6"/>
                </a:solidFill>
                <a:latin typeface="Menlo" panose="020B0609030804020204" pitchFamily="49" charset="0"/>
                <a:ea typeface="Times New Roman" panose="02020603050405020304" pitchFamily="18" charset="0"/>
                <a:cs typeface="Times New Roman" panose="02020603050405020304" pitchFamily="18" charset="0"/>
              </a:rPr>
              <a:t>text</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"Ít ai th</a:t>
            </a:r>
            <a:r>
              <a:rPr lang="en-US">
                <a:solidFill>
                  <a:srgbClr val="CE9178"/>
                </a:solidFill>
                <a:latin typeface="Calibri" panose="020F0502020204030204" pitchFamily="34" charset="0"/>
                <a:ea typeface="Times New Roman" panose="02020603050405020304" pitchFamily="18" charset="0"/>
                <a:cs typeface="Calibri" panose="020F0502020204030204" pitchFamily="34" charset="0"/>
              </a:rPr>
              <a:t>ấ</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y sự tài gi</a:t>
            </a:r>
            <a:r>
              <a:rPr lang="en-US">
                <a:solidFill>
                  <a:srgbClr val="CE9178"/>
                </a:solidFill>
                <a:latin typeface="Calibri" panose="020F0502020204030204" pitchFamily="34" charset="0"/>
                <a:ea typeface="Times New Roman" panose="02020603050405020304" pitchFamily="18" charset="0"/>
                <a:cs typeface="Calibri" panose="020F0502020204030204" pitchFamily="34" charset="0"/>
              </a:rPr>
              <a:t>ỏ</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i </a:t>
            </a:r>
            <a:r>
              <a:rPr lang="en-US">
                <a:solidFill>
                  <a:srgbClr val="CE9178"/>
                </a:solidFill>
                <a:latin typeface="Calibri" panose="020F0502020204030204" pitchFamily="34" charset="0"/>
                <a:ea typeface="Times New Roman" panose="02020603050405020304" pitchFamily="18" charset="0"/>
                <a:cs typeface="Calibri" panose="020F0502020204030204" pitchFamily="34" charset="0"/>
              </a:rPr>
              <a:t>ở</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 người đã xúc phạm mình"</a:t>
            </a:r>
            <a:endParaRPr lang="en-US">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 </a:t>
            </a:r>
            <a:r>
              <a:rPr lang="en-US">
                <a:solidFill>
                  <a:srgbClr val="569CD6"/>
                </a:solidFill>
                <a:latin typeface="Menlo" panose="020B0609030804020204" pitchFamily="49" charset="0"/>
                <a:ea typeface="Times New Roman" panose="02020603050405020304" pitchFamily="18" charset="0"/>
                <a:cs typeface="Times New Roman" panose="02020603050405020304" pitchFamily="18" charset="0"/>
              </a:rPr>
              <a:t>text</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"Có những ngôn từ còn t</a:t>
            </a:r>
            <a:r>
              <a:rPr lang="en-US">
                <a:solidFill>
                  <a:srgbClr val="CE9178"/>
                </a:solidFill>
                <a:latin typeface="Calibri" panose="020F0502020204030204" pitchFamily="34" charset="0"/>
                <a:ea typeface="Times New Roman" panose="02020603050405020304" pitchFamily="18" charset="0"/>
                <a:cs typeface="Calibri" panose="020F0502020204030204" pitchFamily="34" charset="0"/>
              </a:rPr>
              <a:t>ồ</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i tệ hơn ch</a:t>
            </a:r>
            <a:r>
              <a:rPr lang="en-US">
                <a:solidFill>
                  <a:srgbClr val="CE9178"/>
                </a:solidFill>
                <a:latin typeface="Calibri" panose="020F0502020204030204" pitchFamily="34" charset="0"/>
                <a:ea typeface="Times New Roman" panose="02020603050405020304" pitchFamily="18" charset="0"/>
                <a:cs typeface="Calibri" panose="020F0502020204030204" pitchFamily="34" charset="0"/>
              </a:rPr>
              <a:t>ử</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i r</a:t>
            </a:r>
            <a:r>
              <a:rPr lang="en-US">
                <a:solidFill>
                  <a:srgbClr val="CE9178"/>
                </a:solidFill>
                <a:latin typeface="Calibri" panose="020F0502020204030204" pitchFamily="34" charset="0"/>
                <a:ea typeface="Times New Roman" panose="02020603050405020304" pitchFamily="18" charset="0"/>
                <a:cs typeface="Calibri" panose="020F0502020204030204" pitchFamily="34" charset="0"/>
              </a:rPr>
              <a:t>ủ</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a, có những ngôn từ đem lại sự t</a:t>
            </a:r>
            <a:r>
              <a:rPr lang="en-US">
                <a:solidFill>
                  <a:srgbClr val="CE9178"/>
                </a:solidFill>
                <a:latin typeface="Calibri" panose="020F0502020204030204" pitchFamily="34" charset="0"/>
                <a:ea typeface="Times New Roman" panose="02020603050405020304" pitchFamily="18" charset="0"/>
                <a:cs typeface="Calibri" panose="020F0502020204030204" pitchFamily="34" charset="0"/>
              </a:rPr>
              <a:t>ổ</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n thương"</a:t>
            </a:r>
            <a:endParaRPr lang="en-US">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tabLst>
                <a:tab pos="2971800" algn="ctr"/>
                <a:tab pos="5943600" algn="r"/>
              </a:tabLst>
            </a:pPr>
            <a:r>
              <a:rPr lang="en-US">
                <a:latin typeface="Calibri" panose="020F0502020204030204" pitchFamily="34" charset="0"/>
                <a:ea typeface="Yu Mincho" panose="02020400000000000000" pitchFamily="18" charset="-128"/>
                <a:cs typeface="Times New Roman" panose="02020603050405020304" pitchFamily="18" charset="0"/>
              </a:rPr>
              <a:t> </a:t>
            </a:r>
          </a:p>
        </p:txBody>
      </p:sp>
      <p:sp>
        <p:nvSpPr>
          <p:cNvPr id="3" name="Rectangle 2">
            <a:extLst>
              <a:ext uri="{FF2B5EF4-FFF2-40B4-BE49-F238E27FC236}">
                <a16:creationId xmlns:a16="http://schemas.microsoft.com/office/drawing/2014/main" id="{B49078AE-9946-6048-A127-C6377E6C2F74}"/>
              </a:ext>
            </a:extLst>
          </p:cNvPr>
          <p:cNvSpPr/>
          <p:nvPr/>
        </p:nvSpPr>
        <p:spPr>
          <a:xfrm>
            <a:off x="2120537" y="4113979"/>
            <a:ext cx="4572000" cy="867289"/>
          </a:xfrm>
          <a:prstGeom prst="rect">
            <a:avLst/>
          </a:prstGeom>
        </p:spPr>
        <p:txBody>
          <a:bodyPr>
            <a:spAutoFit/>
          </a:bodyPr>
          <a:lstStyle/>
          <a:p>
            <a:pPr algn="ctr">
              <a:lnSpc>
                <a:spcPct val="150000"/>
              </a:lnSpc>
            </a:pPr>
            <a:r>
              <a:rPr lang="en-US" sz="1800">
                <a:latin typeface="Verdana" panose="020B0604030504040204" pitchFamily="34" charset="0"/>
                <a:ea typeface="Verdana" panose="020B0604030504040204" pitchFamily="34" charset="0"/>
                <a:cs typeface="Verdana" panose="020B0604030504040204" pitchFamily="34" charset="0"/>
              </a:rPr>
              <a:t>Một utter có thể chứa vài khả năng để đa dạng hoá hội thoại</a:t>
            </a:r>
          </a:p>
        </p:txBody>
      </p:sp>
    </p:spTree>
    <p:extLst>
      <p:ext uri="{BB962C8B-B14F-4D97-AF65-F5344CB8AC3E}">
        <p14:creationId xmlns:p14="http://schemas.microsoft.com/office/powerpoint/2010/main" val="22096591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493F5-CA4C-B34A-B100-9305C33C986E}"/>
              </a:ext>
            </a:extLst>
          </p:cNvPr>
          <p:cNvSpPr>
            <a:spLocks noGrp="1"/>
          </p:cNvSpPr>
          <p:nvPr>
            <p:ph type="title"/>
          </p:nvPr>
        </p:nvSpPr>
        <p:spPr>
          <a:xfrm>
            <a:off x="729449" y="1322450"/>
            <a:ext cx="8153293" cy="1995516"/>
          </a:xfrm>
        </p:spPr>
        <p:txBody>
          <a:bodyPr/>
          <a:lstStyle/>
          <a:p>
            <a:r>
              <a:rPr lang="en-US"/>
              <a:t>Thực hành 1: Xây dựng</a:t>
            </a:r>
            <a:br>
              <a:rPr lang="en-US"/>
            </a:br>
            <a:r>
              <a:rPr lang="en-US"/>
              <a:t>bot trả lời hỏi đáp theo kịch bản có sẵn</a:t>
            </a:r>
          </a:p>
        </p:txBody>
      </p:sp>
      <p:pic>
        <p:nvPicPr>
          <p:cNvPr id="4" name="Graphic 3" descr="Footprints">
            <a:extLst>
              <a:ext uri="{FF2B5EF4-FFF2-40B4-BE49-F238E27FC236}">
                <a16:creationId xmlns:a16="http://schemas.microsoft.com/office/drawing/2014/main" id="{B943E17F-708A-C34C-9F2C-DD905CE9023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1040" y="111579"/>
            <a:ext cx="914400" cy="914400"/>
          </a:xfrm>
          <a:prstGeom prst="rect">
            <a:avLst/>
          </a:prstGeom>
        </p:spPr>
      </p:pic>
    </p:spTree>
    <p:extLst>
      <p:ext uri="{BB962C8B-B14F-4D97-AF65-F5344CB8AC3E}">
        <p14:creationId xmlns:p14="http://schemas.microsoft.com/office/powerpoint/2010/main" val="29859225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D3762-406E-274B-9D1F-C12167E840AA}"/>
              </a:ext>
            </a:extLst>
          </p:cNvPr>
          <p:cNvSpPr>
            <a:spLocks noGrp="1"/>
          </p:cNvSpPr>
          <p:nvPr>
            <p:ph type="title"/>
          </p:nvPr>
        </p:nvSpPr>
        <p:spPr/>
        <p:txBody>
          <a:bodyPr/>
          <a:lstStyle/>
          <a:p>
            <a:r>
              <a:rPr lang="en-US"/>
              <a:t>Bot Vietnam Airline</a:t>
            </a:r>
          </a:p>
        </p:txBody>
      </p:sp>
      <p:sp>
        <p:nvSpPr>
          <p:cNvPr id="3" name="Text Placeholder 2">
            <a:extLst>
              <a:ext uri="{FF2B5EF4-FFF2-40B4-BE49-F238E27FC236}">
                <a16:creationId xmlns:a16="http://schemas.microsoft.com/office/drawing/2014/main" id="{1890BE64-86BA-F943-BFE0-DF836FB930D8}"/>
              </a:ext>
            </a:extLst>
          </p:cNvPr>
          <p:cNvSpPr>
            <a:spLocks noGrp="1"/>
          </p:cNvSpPr>
          <p:nvPr>
            <p:ph type="body" idx="1"/>
          </p:nvPr>
        </p:nvSpPr>
        <p:spPr/>
        <p:txBody>
          <a:bodyPr/>
          <a:lstStyle/>
          <a:p>
            <a:pPr>
              <a:lnSpc>
                <a:spcPct val="120000"/>
              </a:lnSpc>
            </a:pPr>
            <a:r>
              <a:rPr lang="en-US" sz="2000"/>
              <a:t>Một ngày có bao chuyến bay Hà nội – Sài Gòn?</a:t>
            </a:r>
          </a:p>
          <a:p>
            <a:pPr>
              <a:lnSpc>
                <a:spcPct val="120000"/>
              </a:lnSpc>
            </a:pPr>
            <a:r>
              <a:rPr lang="en-US" sz="2000"/>
              <a:t>Giá vé hạng phổ thông bao nhiêu?</a:t>
            </a:r>
          </a:p>
          <a:p>
            <a:pPr>
              <a:lnSpc>
                <a:spcPct val="120000"/>
              </a:lnSpc>
            </a:pPr>
            <a:r>
              <a:rPr lang="en-US" sz="2000"/>
              <a:t>Hành khách được mang bao nhiều cân (kg)?</a:t>
            </a:r>
          </a:p>
          <a:p>
            <a:pPr>
              <a:lnSpc>
                <a:spcPct val="120000"/>
              </a:lnSpc>
            </a:pPr>
            <a:r>
              <a:rPr lang="en-US" sz="2000"/>
              <a:t>Có được mang nước hoa lên máy bay?</a:t>
            </a:r>
          </a:p>
          <a:p>
            <a:pPr>
              <a:lnSpc>
                <a:spcPct val="120000"/>
              </a:lnSpc>
            </a:pPr>
            <a:r>
              <a:rPr lang="en-US" sz="2000"/>
              <a:t>Mang theo chó thì gửi thế nào?</a:t>
            </a:r>
          </a:p>
          <a:p>
            <a:pPr>
              <a:lnSpc>
                <a:spcPct val="120000"/>
              </a:lnSpc>
            </a:pPr>
            <a:r>
              <a:rPr lang="en-US" sz="2000"/>
              <a:t>Nếu mang dao thì gửi thế nào?</a:t>
            </a:r>
          </a:p>
          <a:p>
            <a:pPr>
              <a:lnSpc>
                <a:spcPct val="120000"/>
              </a:lnSpc>
            </a:pPr>
            <a:r>
              <a:rPr lang="en-US" sz="2000"/>
              <a:t>Thai phụ có được đi máy bay?</a:t>
            </a:r>
          </a:p>
          <a:p>
            <a:pPr>
              <a:lnSpc>
                <a:spcPct val="120000"/>
              </a:lnSpc>
            </a:pPr>
            <a:r>
              <a:rPr lang="en-US" sz="2000"/>
              <a:t>Có xe bus đưa đón từ Hà nội đến sân bay Nội Bài không?</a:t>
            </a:r>
          </a:p>
          <a:p>
            <a:pPr>
              <a:lnSpc>
                <a:spcPct val="120000"/>
              </a:lnSpc>
            </a:pPr>
            <a:r>
              <a:rPr lang="en-US" sz="2000"/>
              <a:t>Giờ khởi hành chuyến bay VNSG-178 là mấy giờ</a:t>
            </a:r>
          </a:p>
          <a:p>
            <a:pPr>
              <a:lnSpc>
                <a:spcPct val="120000"/>
              </a:lnSpc>
            </a:pPr>
            <a:r>
              <a:rPr lang="en-US" sz="2000"/>
              <a:t>Có được check in trước qua bot không?</a:t>
            </a:r>
          </a:p>
          <a:p>
            <a:pPr>
              <a:lnSpc>
                <a:spcPct val="120000"/>
              </a:lnSpc>
            </a:pPr>
            <a:endParaRPr lang="en-US" sz="2000"/>
          </a:p>
        </p:txBody>
      </p:sp>
    </p:spTree>
    <p:extLst>
      <p:ext uri="{BB962C8B-B14F-4D97-AF65-F5344CB8AC3E}">
        <p14:creationId xmlns:p14="http://schemas.microsoft.com/office/powerpoint/2010/main" val="11815672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5358D-4E90-EA49-A72C-9CB57091E380}"/>
              </a:ext>
            </a:extLst>
          </p:cNvPr>
          <p:cNvSpPr>
            <a:spLocks noGrp="1"/>
          </p:cNvSpPr>
          <p:nvPr>
            <p:ph type="title"/>
          </p:nvPr>
        </p:nvSpPr>
        <p:spPr/>
        <p:txBody>
          <a:bodyPr/>
          <a:lstStyle/>
          <a:p>
            <a:r>
              <a:rPr lang="en-US"/>
              <a:t>Vài kinh nghiệm xử lý lỗi khi train rasa</a:t>
            </a:r>
          </a:p>
        </p:txBody>
      </p:sp>
      <p:sp>
        <p:nvSpPr>
          <p:cNvPr id="3" name="Text Placeholder 2">
            <a:extLst>
              <a:ext uri="{FF2B5EF4-FFF2-40B4-BE49-F238E27FC236}">
                <a16:creationId xmlns:a16="http://schemas.microsoft.com/office/drawing/2014/main" id="{2AF97EAF-6FCB-174C-9169-AF70C4445085}"/>
              </a:ext>
            </a:extLst>
          </p:cNvPr>
          <p:cNvSpPr>
            <a:spLocks noGrp="1"/>
          </p:cNvSpPr>
          <p:nvPr>
            <p:ph type="body" idx="1"/>
          </p:nvPr>
        </p:nvSpPr>
        <p:spPr>
          <a:xfrm>
            <a:off x="235200" y="824174"/>
            <a:ext cx="8616000" cy="1654530"/>
          </a:xfrm>
        </p:spPr>
        <p:txBody>
          <a:bodyPr/>
          <a:lstStyle/>
          <a:p>
            <a:pPr>
              <a:spcBef>
                <a:spcPts val="600"/>
              </a:spcBef>
            </a:pPr>
            <a:r>
              <a:rPr lang="en-US"/>
              <a:t>Dùng http://yamllint.com để kiểm tra domail.yml có đúng cú pháp không?</a:t>
            </a:r>
          </a:p>
          <a:p>
            <a:pPr>
              <a:spcBef>
                <a:spcPts val="600"/>
              </a:spcBef>
            </a:pPr>
            <a:r>
              <a:rPr lang="en-US"/>
              <a:t>Kiểm tra cú pháp markdown ở các file nlu.md và stories.md</a:t>
            </a:r>
          </a:p>
          <a:p>
            <a:pPr>
              <a:spcBef>
                <a:spcPts val="600"/>
              </a:spcBef>
            </a:pPr>
            <a:endParaRPr lang="en-US"/>
          </a:p>
          <a:p>
            <a:pPr marL="114300" indent="0">
              <a:spcBef>
                <a:spcPts val="600"/>
              </a:spcBef>
              <a:buNone/>
            </a:pPr>
            <a:br>
              <a:rPr lang="en-US"/>
            </a:br>
            <a:endParaRPr lang="en-US"/>
          </a:p>
          <a:p>
            <a:pPr>
              <a:spcBef>
                <a:spcPts val="600"/>
              </a:spcBef>
            </a:pPr>
            <a:endParaRPr lang="en-US"/>
          </a:p>
          <a:p>
            <a:pPr>
              <a:spcBef>
                <a:spcPts val="600"/>
              </a:spcBef>
            </a:pPr>
            <a:endParaRPr lang="en-US"/>
          </a:p>
        </p:txBody>
      </p:sp>
      <p:sp>
        <p:nvSpPr>
          <p:cNvPr id="4" name="Rectangle 3">
            <a:extLst>
              <a:ext uri="{FF2B5EF4-FFF2-40B4-BE49-F238E27FC236}">
                <a16:creationId xmlns:a16="http://schemas.microsoft.com/office/drawing/2014/main" id="{D4C17A15-E614-AE4A-8780-11A2B3334C69}"/>
              </a:ext>
            </a:extLst>
          </p:cNvPr>
          <p:cNvSpPr/>
          <p:nvPr/>
        </p:nvSpPr>
        <p:spPr>
          <a:xfrm>
            <a:off x="759481" y="2283622"/>
            <a:ext cx="1666324" cy="954107"/>
          </a:xfrm>
          <a:prstGeom prst="rect">
            <a:avLst/>
          </a:prstGeom>
          <a:solidFill>
            <a:schemeClr val="tx2">
              <a:lumMod val="10000"/>
            </a:schemeClr>
          </a:solidFill>
        </p:spPr>
        <p:txBody>
          <a:bodyPr wrap="square">
            <a:spAutoFit/>
          </a:bodyPr>
          <a:lstStyle/>
          <a:p>
            <a:r>
              <a:rPr lang="en-US" b="1">
                <a:solidFill>
                  <a:srgbClr val="569CD6"/>
                </a:solidFill>
                <a:effectLst/>
                <a:latin typeface="Menlo" panose="020B0609030804020204" pitchFamily="49" charset="0"/>
              </a:rPr>
              <a:t>## chao</a:t>
            </a:r>
            <a:endParaRPr lang="en-US">
              <a:solidFill>
                <a:srgbClr val="D4D4D4"/>
              </a:solidFill>
              <a:latin typeface="Menlo" panose="020B0609030804020204" pitchFamily="49" charset="0"/>
            </a:endParaRPr>
          </a:p>
          <a:p>
            <a:r>
              <a:rPr lang="en-US">
                <a:solidFill>
                  <a:srgbClr val="6796E6"/>
                </a:solidFill>
                <a:latin typeface="Menlo" panose="020B0609030804020204" pitchFamily="49" charset="0"/>
              </a:rPr>
              <a:t>*</a:t>
            </a:r>
            <a:r>
              <a:rPr lang="en-US">
                <a:solidFill>
                  <a:srgbClr val="D4D4D4"/>
                </a:solidFill>
                <a:latin typeface="Menlo" panose="020B0609030804020204" pitchFamily="49" charset="0"/>
              </a:rPr>
              <a:t> chao</a:t>
            </a:r>
          </a:p>
          <a:p>
            <a:r>
              <a:rPr lang="en-US">
                <a:solidFill>
                  <a:srgbClr val="6796E6"/>
                </a:solidFill>
                <a:latin typeface="Menlo" panose="020B0609030804020204" pitchFamily="49" charset="0"/>
              </a:rPr>
              <a:t>-</a:t>
            </a:r>
            <a:r>
              <a:rPr lang="en-US">
                <a:solidFill>
                  <a:srgbClr val="D4D4D4"/>
                </a:solidFill>
                <a:latin typeface="Menlo" panose="020B0609030804020204" pitchFamily="49" charset="0"/>
              </a:rPr>
              <a:t> utter_chao</a:t>
            </a:r>
          </a:p>
          <a:p>
            <a:r>
              <a:rPr lang="en-US">
                <a:solidFill>
                  <a:srgbClr val="D4D4D4"/>
                </a:solidFill>
                <a:latin typeface="Menlo" panose="020B0609030804020204" pitchFamily="49" charset="0"/>
              </a:rPr>
              <a:t>-</a:t>
            </a:r>
          </a:p>
        </p:txBody>
      </p:sp>
      <p:cxnSp>
        <p:nvCxnSpPr>
          <p:cNvPr id="6" name="Straight Arrow Connector 5">
            <a:extLst>
              <a:ext uri="{FF2B5EF4-FFF2-40B4-BE49-F238E27FC236}">
                <a16:creationId xmlns:a16="http://schemas.microsoft.com/office/drawing/2014/main" id="{BAA4CA16-F323-3A43-BC82-C3FE54A0967A}"/>
              </a:ext>
            </a:extLst>
          </p:cNvPr>
          <p:cNvCxnSpPr>
            <a:cxnSpLocks/>
          </p:cNvCxnSpPr>
          <p:nvPr/>
        </p:nvCxnSpPr>
        <p:spPr>
          <a:xfrm flipH="1" flipV="1">
            <a:off x="1095770" y="3045481"/>
            <a:ext cx="589446" cy="26449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8112983-08BB-9148-A448-741FDD88AE9F}"/>
              </a:ext>
            </a:extLst>
          </p:cNvPr>
          <p:cNvSpPr txBox="1"/>
          <p:nvPr/>
        </p:nvSpPr>
        <p:spPr>
          <a:xfrm>
            <a:off x="1654989" y="3219292"/>
            <a:ext cx="1329210" cy="307777"/>
          </a:xfrm>
          <a:prstGeom prst="rect">
            <a:avLst/>
          </a:prstGeom>
          <a:noFill/>
        </p:spPr>
        <p:txBody>
          <a:bodyPr wrap="none" rtlCol="0">
            <a:spAutoFit/>
          </a:bodyPr>
          <a:lstStyle/>
          <a:p>
            <a:r>
              <a:rPr lang="en-US"/>
              <a:t>Khai báo thiếu</a:t>
            </a:r>
          </a:p>
        </p:txBody>
      </p:sp>
    </p:spTree>
    <p:extLst>
      <p:ext uri="{BB962C8B-B14F-4D97-AF65-F5344CB8AC3E}">
        <p14:creationId xmlns:p14="http://schemas.microsoft.com/office/powerpoint/2010/main" val="31456474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2B2BFC-9AD9-CC41-A35B-A8D467AB4854}"/>
              </a:ext>
            </a:extLst>
          </p:cNvPr>
          <p:cNvSpPr/>
          <p:nvPr/>
        </p:nvSpPr>
        <p:spPr>
          <a:xfrm>
            <a:off x="2532018" y="144324"/>
            <a:ext cx="4079963" cy="523220"/>
          </a:xfrm>
          <a:prstGeom prst="rect">
            <a:avLst/>
          </a:prstGeom>
        </p:spPr>
        <p:txBody>
          <a:bodyPr wrap="none" anchor="ctr">
            <a:spAutoFit/>
          </a:bodyPr>
          <a:lstStyle/>
          <a:p>
            <a:pPr indent="0">
              <a:buNone/>
            </a:pPr>
            <a:r>
              <a:rPr lang="en-US" sz="2800" b="1">
                <a:solidFill>
                  <a:srgbClr val="7030A0"/>
                </a:solidFill>
                <a:latin typeface="RobotoMono Nerd Font" pitchFamily="2" charset="0"/>
                <a:ea typeface="RobotoMono Nerd Font" pitchFamily="2" charset="0"/>
              </a:rPr>
              <a:t>rasa data validate</a:t>
            </a:r>
          </a:p>
        </p:txBody>
      </p:sp>
      <p:pic>
        <p:nvPicPr>
          <p:cNvPr id="3" name="Picture 2">
            <a:extLst>
              <a:ext uri="{FF2B5EF4-FFF2-40B4-BE49-F238E27FC236}">
                <a16:creationId xmlns:a16="http://schemas.microsoft.com/office/drawing/2014/main" id="{EC6D6B2B-94E2-014C-A8CF-22638662D404}"/>
              </a:ext>
            </a:extLst>
          </p:cNvPr>
          <p:cNvPicPr>
            <a:picLocks noChangeAspect="1"/>
          </p:cNvPicPr>
          <p:nvPr/>
        </p:nvPicPr>
        <p:blipFill>
          <a:blip r:embed="rId2"/>
          <a:stretch>
            <a:fillRect/>
          </a:stretch>
        </p:blipFill>
        <p:spPr>
          <a:xfrm>
            <a:off x="0" y="989313"/>
            <a:ext cx="9144000" cy="3618296"/>
          </a:xfrm>
          <a:prstGeom prst="rect">
            <a:avLst/>
          </a:prstGeom>
        </p:spPr>
      </p:pic>
    </p:spTree>
    <p:extLst>
      <p:ext uri="{BB962C8B-B14F-4D97-AF65-F5344CB8AC3E}">
        <p14:creationId xmlns:p14="http://schemas.microsoft.com/office/powerpoint/2010/main" val="2748824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4A651-D285-744E-885F-ED4F644B377B}"/>
              </a:ext>
            </a:extLst>
          </p:cNvPr>
          <p:cNvSpPr>
            <a:spLocks noGrp="1"/>
          </p:cNvSpPr>
          <p:nvPr>
            <p:ph type="title"/>
          </p:nvPr>
        </p:nvSpPr>
        <p:spPr/>
        <p:txBody>
          <a:bodyPr/>
          <a:lstStyle/>
          <a:p>
            <a:r>
              <a:rPr lang="en-US"/>
              <a:t>Ứng dụng Chatbot</a:t>
            </a:r>
          </a:p>
        </p:txBody>
      </p:sp>
      <p:sp>
        <p:nvSpPr>
          <p:cNvPr id="3" name="Text Placeholder 2">
            <a:extLst>
              <a:ext uri="{FF2B5EF4-FFF2-40B4-BE49-F238E27FC236}">
                <a16:creationId xmlns:a16="http://schemas.microsoft.com/office/drawing/2014/main" id="{25475ECA-185F-4040-9114-5F56A1696189}"/>
              </a:ext>
            </a:extLst>
          </p:cNvPr>
          <p:cNvSpPr>
            <a:spLocks noGrp="1"/>
          </p:cNvSpPr>
          <p:nvPr>
            <p:ph type="body" idx="1"/>
          </p:nvPr>
        </p:nvSpPr>
        <p:spPr/>
        <p:txBody>
          <a:bodyPr/>
          <a:lstStyle/>
          <a:p>
            <a:r>
              <a:rPr lang="en-US"/>
              <a:t>63 % people would consider interacting with a chatbot (mindshareworld)</a:t>
            </a:r>
          </a:p>
          <a:p>
            <a:r>
              <a:rPr lang="en-US"/>
              <a:t>80 % businesses are predicted to have a chatbot by the year 2020 (Business Insider)</a:t>
            </a:r>
          </a:p>
        </p:txBody>
      </p:sp>
    </p:spTree>
    <p:extLst>
      <p:ext uri="{BB962C8B-B14F-4D97-AF65-F5344CB8AC3E}">
        <p14:creationId xmlns:p14="http://schemas.microsoft.com/office/powerpoint/2010/main" val="38780082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58A58-213F-B74F-87FC-0D195F3A1684}"/>
              </a:ext>
            </a:extLst>
          </p:cNvPr>
          <p:cNvSpPr>
            <a:spLocks noGrp="1"/>
          </p:cNvSpPr>
          <p:nvPr>
            <p:ph type="title"/>
          </p:nvPr>
        </p:nvSpPr>
        <p:spPr/>
        <p:txBody>
          <a:bodyPr/>
          <a:lstStyle/>
          <a:p>
            <a:r>
              <a:rPr lang="en-US"/>
              <a:t>Tái cấu trúc mã nguồn để bảo trì tốt hơn</a:t>
            </a:r>
          </a:p>
        </p:txBody>
      </p:sp>
      <p:sp>
        <p:nvSpPr>
          <p:cNvPr id="3" name="Text Placeholder 2">
            <a:extLst>
              <a:ext uri="{FF2B5EF4-FFF2-40B4-BE49-F238E27FC236}">
                <a16:creationId xmlns:a16="http://schemas.microsoft.com/office/drawing/2014/main" id="{131813BE-ECF5-1648-9DD2-7E09B4CE3182}"/>
              </a:ext>
            </a:extLst>
          </p:cNvPr>
          <p:cNvSpPr>
            <a:spLocks noGrp="1"/>
          </p:cNvSpPr>
          <p:nvPr>
            <p:ph type="body" idx="1"/>
          </p:nvPr>
        </p:nvSpPr>
        <p:spPr>
          <a:xfrm>
            <a:off x="90820" y="740383"/>
            <a:ext cx="8916821" cy="4144437"/>
          </a:xfrm>
        </p:spPr>
        <p:txBody>
          <a:bodyPr/>
          <a:lstStyle/>
          <a:p>
            <a:pPr>
              <a:spcBef>
                <a:spcPts val="600"/>
              </a:spcBef>
              <a:spcAft>
                <a:spcPts val="600"/>
              </a:spcAft>
            </a:pPr>
            <a:r>
              <a:rPr lang="en-US" sz="2000"/>
              <a:t>Chatbot phức tạp xử lý hàng trăm -&gt; 1000 intent của khách hàng, việc nhập kịch bản càng ngày trở nên khó khăn, dễ lỗi;</a:t>
            </a:r>
          </a:p>
          <a:p>
            <a:pPr lvl="1">
              <a:spcBef>
                <a:spcPts val="600"/>
              </a:spcBef>
              <a:spcAft>
                <a:spcPts val="600"/>
              </a:spcAft>
            </a:pPr>
            <a:r>
              <a:rPr lang="en-US" sz="2000"/>
              <a:t>Nhập lại intent đã có</a:t>
            </a:r>
          </a:p>
          <a:p>
            <a:pPr lvl="1">
              <a:spcBef>
                <a:spcPts val="600"/>
              </a:spcBef>
              <a:spcAft>
                <a:spcPts val="600"/>
              </a:spcAft>
            </a:pPr>
            <a:r>
              <a:rPr lang="en-US" sz="2000"/>
              <a:t>Cùng một đoạn text có trong nhiều intent khác nhau</a:t>
            </a:r>
          </a:p>
          <a:p>
            <a:pPr>
              <a:spcBef>
                <a:spcPts val="600"/>
              </a:spcBef>
              <a:spcAft>
                <a:spcPts val="600"/>
              </a:spcAft>
            </a:pPr>
            <a:r>
              <a:rPr lang="en-US" sz="2000"/>
              <a:t>Nhiều người cùng tham gia thiết kế kịch bản, sửa chồng chéo lên một file nlu.md và stories.md</a:t>
            </a:r>
          </a:p>
        </p:txBody>
      </p:sp>
      <p:pic>
        <p:nvPicPr>
          <p:cNvPr id="6" name="Picture 5">
            <a:extLst>
              <a:ext uri="{FF2B5EF4-FFF2-40B4-BE49-F238E27FC236}">
                <a16:creationId xmlns:a16="http://schemas.microsoft.com/office/drawing/2014/main" id="{0D2A8510-E16F-B84D-B9E9-29F0070D71EE}"/>
              </a:ext>
            </a:extLst>
          </p:cNvPr>
          <p:cNvPicPr>
            <a:picLocks noChangeAspect="1"/>
          </p:cNvPicPr>
          <p:nvPr/>
        </p:nvPicPr>
        <p:blipFill>
          <a:blip r:embed="rId2"/>
          <a:stretch>
            <a:fillRect/>
          </a:stretch>
        </p:blipFill>
        <p:spPr>
          <a:xfrm>
            <a:off x="5221789" y="3280610"/>
            <a:ext cx="1707648" cy="1862889"/>
          </a:xfrm>
          <a:prstGeom prst="rect">
            <a:avLst/>
          </a:prstGeom>
        </p:spPr>
      </p:pic>
    </p:spTree>
    <p:extLst>
      <p:ext uri="{BB962C8B-B14F-4D97-AF65-F5344CB8AC3E}">
        <p14:creationId xmlns:p14="http://schemas.microsoft.com/office/powerpoint/2010/main" val="1694151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D8602A-A66B-2A45-AA7A-20F4FEBACB93}"/>
              </a:ext>
            </a:extLst>
          </p:cNvPr>
          <p:cNvPicPr>
            <a:picLocks noChangeAspect="1"/>
          </p:cNvPicPr>
          <p:nvPr/>
        </p:nvPicPr>
        <p:blipFill>
          <a:blip r:embed="rId2"/>
          <a:stretch>
            <a:fillRect/>
          </a:stretch>
        </p:blipFill>
        <p:spPr>
          <a:xfrm>
            <a:off x="108558" y="0"/>
            <a:ext cx="2141074" cy="5143500"/>
          </a:xfrm>
          <a:prstGeom prst="rect">
            <a:avLst/>
          </a:prstGeom>
        </p:spPr>
      </p:pic>
      <p:graphicFrame>
        <p:nvGraphicFramePr>
          <p:cNvPr id="4" name="Diagram 3">
            <a:extLst>
              <a:ext uri="{FF2B5EF4-FFF2-40B4-BE49-F238E27FC236}">
                <a16:creationId xmlns:a16="http://schemas.microsoft.com/office/drawing/2014/main" id="{391E91BB-4F3B-2C4E-A2C9-11AC02ACC895}"/>
              </a:ext>
            </a:extLst>
          </p:cNvPr>
          <p:cNvGraphicFramePr/>
          <p:nvPr>
            <p:extLst>
              <p:ext uri="{D42A27DB-BD31-4B8C-83A1-F6EECF244321}">
                <p14:modId xmlns:p14="http://schemas.microsoft.com/office/powerpoint/2010/main" val="1866810042"/>
              </p:ext>
            </p:extLst>
          </p:nvPr>
        </p:nvGraphicFramePr>
        <p:xfrm>
          <a:off x="2342677" y="128468"/>
          <a:ext cx="6669603" cy="48823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87415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F29B71-18A9-564D-B034-BBA58B256F53}"/>
              </a:ext>
            </a:extLst>
          </p:cNvPr>
          <p:cNvSpPr/>
          <p:nvPr/>
        </p:nvSpPr>
        <p:spPr>
          <a:xfrm>
            <a:off x="132248" y="679199"/>
            <a:ext cx="3019032" cy="3754874"/>
          </a:xfrm>
          <a:prstGeom prst="rect">
            <a:avLst/>
          </a:prstGeom>
          <a:solidFill>
            <a:schemeClr val="tx2">
              <a:lumMod val="10000"/>
            </a:schemeClr>
          </a:solidFill>
        </p:spPr>
        <p:txBody>
          <a:bodyPr wrap="square">
            <a:spAutoFit/>
          </a:bodyPr>
          <a:lstStyle/>
          <a:p>
            <a:r>
              <a:rPr lang="en-US">
                <a:solidFill>
                  <a:srgbClr val="6A9955"/>
                </a:solidFill>
                <a:latin typeface="Menlo" panose="020B0609030804020204" pitchFamily="49" charset="0"/>
              </a:rPr>
              <a:t>## tán tỉnh bot</a:t>
            </a:r>
            <a:endParaRPr lang="en-US">
              <a:solidFill>
                <a:srgbClr val="D4D4D4"/>
              </a:solidFill>
              <a:latin typeface="Menlo" panose="020B0609030804020204" pitchFamily="49" charset="0"/>
            </a:endParaRPr>
          </a:p>
          <a:p>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nghi_la_bot</a:t>
            </a:r>
            <a:endParaRPr lang="en-US">
              <a:solidFill>
                <a:srgbClr val="D4D4D4"/>
              </a:solidFill>
              <a:latin typeface="Menlo" panose="020B0609030804020204" pitchFamily="49" charset="0"/>
            </a:endParaRPr>
          </a:p>
          <a:p>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khen_bot</a:t>
            </a:r>
            <a:endParaRPr lang="en-US">
              <a:solidFill>
                <a:srgbClr val="D4D4D4"/>
              </a:solidFill>
              <a:latin typeface="Menlo" panose="020B0609030804020204" pitchFamily="49" charset="0"/>
            </a:endParaRPr>
          </a:p>
          <a:p>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hoi_ten_bot</a:t>
            </a:r>
            <a:endParaRPr lang="en-US">
              <a:solidFill>
                <a:srgbClr val="D4D4D4"/>
              </a:solidFill>
              <a:latin typeface="Menlo" panose="020B0609030804020204" pitchFamily="49" charset="0"/>
            </a:endParaRPr>
          </a:p>
          <a:p>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hoi_tuoi</a:t>
            </a:r>
            <a:endParaRPr lang="en-US">
              <a:solidFill>
                <a:srgbClr val="D4D4D4"/>
              </a:solidFill>
              <a:latin typeface="Menlo" panose="020B0609030804020204" pitchFamily="49" charset="0"/>
            </a:endParaRPr>
          </a:p>
          <a:p>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hoi_que_quan</a:t>
            </a:r>
            <a:endParaRPr lang="en-US">
              <a:solidFill>
                <a:srgbClr val="D4D4D4"/>
              </a:solidFill>
              <a:latin typeface="Menlo" panose="020B0609030804020204" pitchFamily="49" charset="0"/>
            </a:endParaRPr>
          </a:p>
          <a:p>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hoi_co_nguoi_yeu_chua</a:t>
            </a:r>
            <a:endParaRPr lang="en-US">
              <a:solidFill>
                <a:srgbClr val="D4D4D4"/>
              </a:solidFill>
              <a:latin typeface="Menlo" panose="020B0609030804020204" pitchFamily="49" charset="0"/>
            </a:endParaRPr>
          </a:p>
          <a:p>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hoi_nha_o_dau</a:t>
            </a:r>
            <a:endParaRPr lang="en-US">
              <a:solidFill>
                <a:srgbClr val="D4D4D4"/>
              </a:solidFill>
              <a:latin typeface="Menlo" panose="020B0609030804020204" pitchFamily="49" charset="0"/>
            </a:endParaRPr>
          </a:p>
          <a:p>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hoi_gioi_tinh</a:t>
            </a:r>
            <a:endParaRPr lang="en-US">
              <a:solidFill>
                <a:srgbClr val="D4D4D4"/>
              </a:solidFill>
              <a:latin typeface="Menlo" panose="020B0609030804020204" pitchFamily="49" charset="0"/>
            </a:endParaRPr>
          </a:p>
          <a:p>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xin_so_dien_thoai</a:t>
            </a:r>
            <a:r>
              <a:rPr lang="en-US">
                <a:solidFill>
                  <a:srgbClr val="D4D4D4"/>
                </a:solidFill>
                <a:latin typeface="Menlo" panose="020B0609030804020204" pitchFamily="49" charset="0"/>
              </a:rPr>
              <a:t> </a:t>
            </a:r>
          </a:p>
          <a:p>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hoi_bot_hoc_o_dau</a:t>
            </a:r>
            <a:endParaRPr lang="en-US">
              <a:solidFill>
                <a:srgbClr val="D4D4D4"/>
              </a:solidFill>
              <a:latin typeface="Menlo" panose="020B0609030804020204" pitchFamily="49" charset="0"/>
            </a:endParaRPr>
          </a:p>
          <a:p>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muon_gap_em</a:t>
            </a:r>
            <a:endParaRPr lang="en-US">
              <a:solidFill>
                <a:srgbClr val="D4D4D4"/>
              </a:solidFill>
              <a:latin typeface="Menlo" panose="020B0609030804020204" pitchFamily="49" charset="0"/>
            </a:endParaRPr>
          </a:p>
          <a:p>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to_tinh</a:t>
            </a:r>
            <a:endParaRPr lang="en-US">
              <a:solidFill>
                <a:srgbClr val="D4D4D4"/>
              </a:solidFill>
              <a:latin typeface="Menlo" panose="020B0609030804020204" pitchFamily="49" charset="0"/>
            </a:endParaRPr>
          </a:p>
          <a:p>
            <a:r>
              <a:rPr lang="en-US">
                <a:solidFill>
                  <a:srgbClr val="6A9955"/>
                </a:solidFill>
                <a:latin typeface="Menlo" panose="020B0609030804020204" pitchFamily="49" charset="0"/>
              </a:rPr>
              <a:t>## xúc phạm bot</a:t>
            </a:r>
            <a:endParaRPr lang="en-US">
              <a:solidFill>
                <a:srgbClr val="D4D4D4"/>
              </a:solidFill>
              <a:latin typeface="Menlo" panose="020B0609030804020204" pitchFamily="49" charset="0"/>
            </a:endParaRPr>
          </a:p>
          <a:p>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che_bot_ngu</a:t>
            </a:r>
            <a:endParaRPr lang="en-US">
              <a:solidFill>
                <a:srgbClr val="D4D4D4"/>
              </a:solidFill>
              <a:latin typeface="Menlo" panose="020B0609030804020204" pitchFamily="49" charset="0"/>
            </a:endParaRPr>
          </a:p>
          <a:p>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chui_bot</a:t>
            </a:r>
            <a:endParaRPr lang="en-US">
              <a:solidFill>
                <a:srgbClr val="D4D4D4"/>
              </a:solidFill>
              <a:latin typeface="Menlo" panose="020B0609030804020204" pitchFamily="49" charset="0"/>
            </a:endParaRPr>
          </a:p>
          <a:p>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ham_doa_bot</a:t>
            </a:r>
            <a:endParaRPr lang="en-US">
              <a:solidFill>
                <a:srgbClr val="D4D4D4"/>
              </a:solidFill>
              <a:latin typeface="Menlo" panose="020B0609030804020204" pitchFamily="49" charset="0"/>
            </a:endParaRPr>
          </a:p>
        </p:txBody>
      </p:sp>
      <p:sp>
        <p:nvSpPr>
          <p:cNvPr id="3" name="Left Arrow 2">
            <a:extLst>
              <a:ext uri="{FF2B5EF4-FFF2-40B4-BE49-F238E27FC236}">
                <a16:creationId xmlns:a16="http://schemas.microsoft.com/office/drawing/2014/main" id="{C88FECB4-AE6D-3141-9D07-78EF1E84FC47}"/>
              </a:ext>
            </a:extLst>
          </p:cNvPr>
          <p:cNvSpPr/>
          <p:nvPr/>
        </p:nvSpPr>
        <p:spPr>
          <a:xfrm>
            <a:off x="1964826" y="521434"/>
            <a:ext cx="1405607" cy="604562"/>
          </a:xfrm>
          <a:prstGeom prst="lef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03642F1-D52D-1C48-838A-30DABD200C34}"/>
              </a:ext>
            </a:extLst>
          </p:cNvPr>
          <p:cNvSpPr txBox="1"/>
          <p:nvPr/>
        </p:nvSpPr>
        <p:spPr>
          <a:xfrm>
            <a:off x="3347762" y="665018"/>
            <a:ext cx="5723042" cy="338554"/>
          </a:xfrm>
          <a:prstGeom prst="rect">
            <a:avLst/>
          </a:prstGeom>
          <a:noFill/>
        </p:spPr>
        <p:txBody>
          <a:bodyPr wrap="none" rtlCol="0">
            <a:spAutoFit/>
          </a:bodyPr>
          <a:lstStyle/>
          <a:p>
            <a:r>
              <a:rPr lang="en-US" sz="1600">
                <a:solidFill>
                  <a:schemeClr val="bg2"/>
                </a:solidFill>
              </a:rPr>
              <a:t>Nhóm các intent theo category để dễ quan sát, tìm, thêm bớt</a:t>
            </a:r>
          </a:p>
        </p:txBody>
      </p:sp>
    </p:spTree>
    <p:extLst>
      <p:ext uri="{BB962C8B-B14F-4D97-AF65-F5344CB8AC3E}">
        <p14:creationId xmlns:p14="http://schemas.microsoft.com/office/powerpoint/2010/main" val="28768399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59D58-8A52-7747-9C80-BAA2A007641C}"/>
              </a:ext>
            </a:extLst>
          </p:cNvPr>
          <p:cNvSpPr>
            <a:spLocks noGrp="1"/>
          </p:cNvSpPr>
          <p:nvPr>
            <p:ph type="title"/>
          </p:nvPr>
        </p:nvSpPr>
        <p:spPr/>
        <p:txBody>
          <a:bodyPr/>
          <a:lstStyle/>
          <a:p>
            <a:r>
              <a:rPr lang="en-US"/>
              <a:t>Custom Action</a:t>
            </a:r>
          </a:p>
        </p:txBody>
      </p:sp>
    </p:spTree>
    <p:extLst>
      <p:ext uri="{BB962C8B-B14F-4D97-AF65-F5344CB8AC3E}">
        <p14:creationId xmlns:p14="http://schemas.microsoft.com/office/powerpoint/2010/main" val="28941199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169B2-5B5A-1044-BE5E-A2887D9E894A}"/>
              </a:ext>
            </a:extLst>
          </p:cNvPr>
          <p:cNvSpPr>
            <a:spLocks noGrp="1"/>
          </p:cNvSpPr>
          <p:nvPr>
            <p:ph type="title"/>
          </p:nvPr>
        </p:nvSpPr>
        <p:spPr/>
        <p:txBody>
          <a:bodyPr/>
          <a:lstStyle/>
          <a:p>
            <a:r>
              <a:rPr lang="en-US"/>
              <a:t>Tình huống</a:t>
            </a:r>
          </a:p>
        </p:txBody>
      </p:sp>
      <p:sp>
        <p:nvSpPr>
          <p:cNvPr id="3" name="Text Placeholder 2">
            <a:extLst>
              <a:ext uri="{FF2B5EF4-FFF2-40B4-BE49-F238E27FC236}">
                <a16:creationId xmlns:a16="http://schemas.microsoft.com/office/drawing/2014/main" id="{B1F77C6E-F55F-974F-9831-93709F4F54C6}"/>
              </a:ext>
            </a:extLst>
          </p:cNvPr>
          <p:cNvSpPr>
            <a:spLocks noGrp="1"/>
          </p:cNvSpPr>
          <p:nvPr>
            <p:ph type="body" idx="1"/>
          </p:nvPr>
        </p:nvSpPr>
        <p:spPr/>
        <p:txBody>
          <a:bodyPr/>
          <a:lstStyle/>
          <a:p>
            <a:r>
              <a:rPr lang="en-US"/>
              <a:t>Khách hàng hỏi giờ, hỏi thời tiết, giờ khởi hành, giá ngoại tệ</a:t>
            </a:r>
          </a:p>
          <a:p>
            <a:r>
              <a:rPr lang="en-US"/>
              <a:t>Giám đốc hỏi doanh thu trong ngày, số lượng hàng bán trong tháng…</a:t>
            </a:r>
          </a:p>
          <a:p>
            <a:r>
              <a:rPr lang="en-US"/>
              <a:t>Nhân viên đăng ký giữ chỗ phòng họp</a:t>
            </a:r>
          </a:p>
          <a:p>
            <a:endParaRPr lang="en-US"/>
          </a:p>
          <a:p>
            <a:pPr marL="114300" indent="0">
              <a:buNone/>
            </a:pPr>
            <a:r>
              <a:rPr lang="en-US"/>
              <a:t>Chat Bot không thể chỉ đáp lại đoạn text có sẵn mà cần phải kết nối vào cơ sở dữ liệu, REST…</a:t>
            </a:r>
          </a:p>
        </p:txBody>
      </p:sp>
    </p:spTree>
    <p:extLst>
      <p:ext uri="{BB962C8B-B14F-4D97-AF65-F5344CB8AC3E}">
        <p14:creationId xmlns:p14="http://schemas.microsoft.com/office/powerpoint/2010/main" val="8105704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54F9E2-62B9-FE4B-BE03-A383AE62B96A}"/>
              </a:ext>
            </a:extLst>
          </p:cNvPr>
          <p:cNvSpPr/>
          <p:nvPr/>
        </p:nvSpPr>
        <p:spPr>
          <a:xfrm>
            <a:off x="5264793" y="2481793"/>
            <a:ext cx="1534076" cy="597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rasa shell</a:t>
            </a:r>
          </a:p>
        </p:txBody>
      </p:sp>
      <p:sp>
        <p:nvSpPr>
          <p:cNvPr id="3" name="Rectangle 2">
            <a:extLst>
              <a:ext uri="{FF2B5EF4-FFF2-40B4-BE49-F238E27FC236}">
                <a16:creationId xmlns:a16="http://schemas.microsoft.com/office/drawing/2014/main" id="{384D7DBE-0322-114B-A441-28D0E9F651EB}"/>
              </a:ext>
            </a:extLst>
          </p:cNvPr>
          <p:cNvSpPr/>
          <p:nvPr/>
        </p:nvSpPr>
        <p:spPr>
          <a:xfrm>
            <a:off x="5246298" y="3880795"/>
            <a:ext cx="1534076" cy="59700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rasa run actions</a:t>
            </a:r>
          </a:p>
        </p:txBody>
      </p:sp>
      <p:pic>
        <p:nvPicPr>
          <p:cNvPr id="5" name="Graphic 4" descr="Female Profile">
            <a:extLst>
              <a:ext uri="{FF2B5EF4-FFF2-40B4-BE49-F238E27FC236}">
                <a16:creationId xmlns:a16="http://schemas.microsoft.com/office/drawing/2014/main" id="{251E0147-5012-7742-82E0-3EAEA4F69E6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60294" y="2218822"/>
            <a:ext cx="914400" cy="914400"/>
          </a:xfrm>
          <a:prstGeom prst="rect">
            <a:avLst/>
          </a:prstGeom>
        </p:spPr>
      </p:pic>
      <p:cxnSp>
        <p:nvCxnSpPr>
          <p:cNvPr id="7" name="Straight Arrow Connector 6">
            <a:extLst>
              <a:ext uri="{FF2B5EF4-FFF2-40B4-BE49-F238E27FC236}">
                <a16:creationId xmlns:a16="http://schemas.microsoft.com/office/drawing/2014/main" id="{76242127-60FF-3141-927D-E5F6F305E3D4}"/>
              </a:ext>
            </a:extLst>
          </p:cNvPr>
          <p:cNvCxnSpPr>
            <a:cxnSpLocks/>
          </p:cNvCxnSpPr>
          <p:nvPr/>
        </p:nvCxnSpPr>
        <p:spPr>
          <a:xfrm>
            <a:off x="5622758" y="3072061"/>
            <a:ext cx="0" cy="80210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37B6B04-CBA0-3749-ABB7-D2358118D5C6}"/>
              </a:ext>
            </a:extLst>
          </p:cNvPr>
          <p:cNvCxnSpPr>
            <a:cxnSpLocks/>
          </p:cNvCxnSpPr>
          <p:nvPr/>
        </p:nvCxnSpPr>
        <p:spPr>
          <a:xfrm flipV="1">
            <a:off x="6400800" y="3056020"/>
            <a:ext cx="0" cy="83418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2" name="Graphic 11" descr="Chat">
            <a:extLst>
              <a:ext uri="{FF2B5EF4-FFF2-40B4-BE49-F238E27FC236}">
                <a16:creationId xmlns:a16="http://schemas.microsoft.com/office/drawing/2014/main" id="{5BB3AA3C-CB0F-7044-AE30-37A53EB594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98759" y="2266949"/>
            <a:ext cx="914400" cy="914400"/>
          </a:xfrm>
          <a:prstGeom prst="rect">
            <a:avLst/>
          </a:prstGeom>
        </p:spPr>
      </p:pic>
      <p:sp>
        <p:nvSpPr>
          <p:cNvPr id="16" name="TextBox 15">
            <a:extLst>
              <a:ext uri="{FF2B5EF4-FFF2-40B4-BE49-F238E27FC236}">
                <a16:creationId xmlns:a16="http://schemas.microsoft.com/office/drawing/2014/main" id="{0D7E2139-F719-3B4A-A775-7C2ECF9DB1FE}"/>
              </a:ext>
            </a:extLst>
          </p:cNvPr>
          <p:cNvSpPr txBox="1"/>
          <p:nvPr/>
        </p:nvSpPr>
        <p:spPr>
          <a:xfrm>
            <a:off x="287012" y="344906"/>
            <a:ext cx="8569975" cy="1490536"/>
          </a:xfrm>
          <a:prstGeom prst="rect">
            <a:avLst/>
          </a:prstGeom>
          <a:noFill/>
        </p:spPr>
        <p:txBody>
          <a:bodyPr wrap="none" rtlCol="0">
            <a:spAutoFit/>
          </a:bodyPr>
          <a:lstStyle/>
          <a:p>
            <a:pPr>
              <a:lnSpc>
                <a:spcPct val="130000"/>
              </a:lnSpc>
            </a:pPr>
            <a:r>
              <a:rPr lang="en-US" sz="1800">
                <a:latin typeface="Verdana" panose="020B0604030504040204" pitchFamily="34" charset="0"/>
                <a:ea typeface="Verdana" panose="020B0604030504040204" pitchFamily="34" charset="0"/>
                <a:cs typeface="Verdana" panose="020B0604030504040204" pitchFamily="34" charset="0"/>
              </a:rPr>
              <a:t>Rasa custom actions sẽ được chạy ở một server riêng mặc định là </a:t>
            </a:r>
            <a:r>
              <a:rPr lang="en-US" sz="1800" b="1">
                <a:latin typeface="Verdana" panose="020B0604030504040204" pitchFamily="34" charset="0"/>
                <a:ea typeface="Verdana" panose="020B0604030504040204" pitchFamily="34" charset="0"/>
                <a:cs typeface="Verdana" panose="020B0604030504040204" pitchFamily="34" charset="0"/>
              </a:rPr>
              <a:t>5055</a:t>
            </a:r>
          </a:p>
          <a:p>
            <a:pPr>
              <a:lnSpc>
                <a:spcPct val="130000"/>
              </a:lnSpc>
            </a:pPr>
            <a:r>
              <a:rPr lang="en-US" sz="1800">
                <a:latin typeface="Verdana" panose="020B0604030504040204" pitchFamily="34" charset="0"/>
                <a:ea typeface="Verdana" panose="020B0604030504040204" pitchFamily="34" charset="0"/>
                <a:cs typeface="Verdana" panose="020B0604030504040204" pitchFamily="34" charset="0"/>
              </a:rPr>
              <a:t>Cấu hình này được lưu trong file </a:t>
            </a:r>
            <a:r>
              <a:rPr lang="en-US" sz="1800" b="1">
                <a:latin typeface="Verdana" panose="020B0604030504040204" pitchFamily="34" charset="0"/>
                <a:ea typeface="Verdana" panose="020B0604030504040204" pitchFamily="34" charset="0"/>
                <a:cs typeface="Verdana" panose="020B0604030504040204" pitchFamily="34" charset="0"/>
              </a:rPr>
              <a:t>endpoints.yml</a:t>
            </a:r>
          </a:p>
          <a:p>
            <a:pPr>
              <a:lnSpc>
                <a:spcPct val="130000"/>
              </a:lnSpc>
            </a:pPr>
            <a:r>
              <a:rPr lang="en-US" sz="1800">
                <a:latin typeface="Verdana" panose="020B0604030504040204" pitchFamily="34" charset="0"/>
                <a:ea typeface="Verdana" panose="020B0604030504040204" pitchFamily="34" charset="0"/>
                <a:cs typeface="Verdana" panose="020B0604030504040204" pitchFamily="34" charset="0"/>
              </a:rPr>
              <a:t>Bạn có thể trỏ </a:t>
            </a:r>
            <a:r>
              <a:rPr lang="en-US" sz="1800" b="1">
                <a:latin typeface="Verdana" panose="020B0604030504040204" pitchFamily="34" charset="0"/>
                <a:ea typeface="Verdana" panose="020B0604030504040204" pitchFamily="34" charset="0"/>
                <a:cs typeface="Verdana" panose="020B0604030504040204" pitchFamily="34" charset="0"/>
              </a:rPr>
              <a:t>action_endpoint </a:t>
            </a:r>
            <a:r>
              <a:rPr lang="en-US" sz="1800">
                <a:latin typeface="Verdana" panose="020B0604030504040204" pitchFamily="34" charset="0"/>
                <a:ea typeface="Verdana" panose="020B0604030504040204" pitchFamily="34" charset="0"/>
                <a:cs typeface="Verdana" panose="020B0604030504040204" pitchFamily="34" charset="0"/>
              </a:rPr>
              <a:t>sang một địa chỉ IP khác, cổng khác</a:t>
            </a:r>
          </a:p>
          <a:p>
            <a:pPr>
              <a:lnSpc>
                <a:spcPct val="130000"/>
              </a:lnSpc>
            </a:pPr>
            <a:endParaRPr lang="en-US" sz="1800">
              <a:latin typeface="Verdana" panose="020B0604030504040204" pitchFamily="34" charset="0"/>
              <a:ea typeface="Verdana" panose="020B0604030504040204" pitchFamily="34" charset="0"/>
              <a:cs typeface="Verdana" panose="020B0604030504040204" pitchFamily="34" charset="0"/>
            </a:endParaRPr>
          </a:p>
        </p:txBody>
      </p:sp>
      <p:sp>
        <p:nvSpPr>
          <p:cNvPr id="17" name="Rectangle 16">
            <a:extLst>
              <a:ext uri="{FF2B5EF4-FFF2-40B4-BE49-F238E27FC236}">
                <a16:creationId xmlns:a16="http://schemas.microsoft.com/office/drawing/2014/main" id="{8A1E7918-F6FB-D34A-B132-731160DE3DD1}"/>
              </a:ext>
            </a:extLst>
          </p:cNvPr>
          <p:cNvSpPr/>
          <p:nvPr/>
        </p:nvSpPr>
        <p:spPr>
          <a:xfrm>
            <a:off x="1082841" y="3930391"/>
            <a:ext cx="4034590" cy="738664"/>
          </a:xfrm>
          <a:prstGeom prst="rect">
            <a:avLst/>
          </a:prstGeom>
          <a:solidFill>
            <a:schemeClr val="tx2">
              <a:lumMod val="10000"/>
            </a:schemeClr>
          </a:solidFill>
        </p:spPr>
        <p:txBody>
          <a:bodyPr wrap="square">
            <a:spAutoFit/>
          </a:bodyPr>
          <a:lstStyle/>
          <a:p>
            <a:r>
              <a:rPr lang="en-US">
                <a:solidFill>
                  <a:srgbClr val="569CD6"/>
                </a:solidFill>
                <a:latin typeface="Menlo" panose="020B0609030804020204" pitchFamily="49" charset="0"/>
              </a:rPr>
              <a:t>action_endpoint</a:t>
            </a:r>
            <a:r>
              <a:rPr lang="en-US">
                <a:solidFill>
                  <a:srgbClr val="D4D4D4"/>
                </a:solidFill>
                <a:latin typeface="Menlo" panose="020B0609030804020204" pitchFamily="49" charset="0"/>
              </a:rPr>
              <a:t>:</a:t>
            </a:r>
          </a:p>
          <a:p>
            <a:r>
              <a:rPr lang="en-US">
                <a:solidFill>
                  <a:srgbClr val="569CD6"/>
                </a:solidFill>
                <a:latin typeface="Menlo" panose="020B0609030804020204" pitchFamily="49" charset="0"/>
              </a:rPr>
              <a:t>url</a:t>
            </a:r>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"http://localhost:5055/webhook"</a:t>
            </a:r>
            <a:br>
              <a:rPr lang="en-US">
                <a:solidFill>
                  <a:srgbClr val="CE9178"/>
                </a:solidFill>
                <a:latin typeface="Menlo" panose="020B0609030804020204" pitchFamily="49" charset="0"/>
              </a:rPr>
            </a:br>
            <a:endParaRPr lang="en-US">
              <a:solidFill>
                <a:srgbClr val="CE9178"/>
              </a:solidFill>
              <a:latin typeface="Menlo" panose="020B0609030804020204" pitchFamily="49" charset="0"/>
            </a:endParaRPr>
          </a:p>
        </p:txBody>
      </p:sp>
      <p:sp>
        <p:nvSpPr>
          <p:cNvPr id="18" name="Folded Corner 17">
            <a:extLst>
              <a:ext uri="{FF2B5EF4-FFF2-40B4-BE49-F238E27FC236}">
                <a16:creationId xmlns:a16="http://schemas.microsoft.com/office/drawing/2014/main" id="{68B1D8F3-200E-084C-A958-6CDF96828679}"/>
              </a:ext>
            </a:extLst>
          </p:cNvPr>
          <p:cNvSpPr/>
          <p:nvPr/>
        </p:nvSpPr>
        <p:spPr>
          <a:xfrm>
            <a:off x="3481137" y="4539915"/>
            <a:ext cx="1419726" cy="457201"/>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endpoints.yml</a:t>
            </a:r>
          </a:p>
        </p:txBody>
      </p:sp>
      <p:sp>
        <p:nvSpPr>
          <p:cNvPr id="19" name="TextBox 18">
            <a:extLst>
              <a:ext uri="{FF2B5EF4-FFF2-40B4-BE49-F238E27FC236}">
                <a16:creationId xmlns:a16="http://schemas.microsoft.com/office/drawing/2014/main" id="{731B3F0C-2C72-C44A-BB35-003CF4AD6DDC}"/>
              </a:ext>
            </a:extLst>
          </p:cNvPr>
          <p:cNvSpPr txBox="1"/>
          <p:nvPr/>
        </p:nvSpPr>
        <p:spPr>
          <a:xfrm>
            <a:off x="5197643" y="3328738"/>
            <a:ext cx="453970" cy="307777"/>
          </a:xfrm>
          <a:prstGeom prst="rect">
            <a:avLst/>
          </a:prstGeom>
          <a:noFill/>
        </p:spPr>
        <p:txBody>
          <a:bodyPr wrap="none" rtlCol="0">
            <a:spAutoFit/>
          </a:bodyPr>
          <a:lstStyle/>
          <a:p>
            <a:r>
              <a:rPr lang="en-US"/>
              <a:t>call</a:t>
            </a:r>
          </a:p>
        </p:txBody>
      </p:sp>
      <p:sp>
        <p:nvSpPr>
          <p:cNvPr id="21" name="TextBox 20">
            <a:extLst>
              <a:ext uri="{FF2B5EF4-FFF2-40B4-BE49-F238E27FC236}">
                <a16:creationId xmlns:a16="http://schemas.microsoft.com/office/drawing/2014/main" id="{59F7564B-992C-C740-9FDA-FD86A1812A14}"/>
              </a:ext>
            </a:extLst>
          </p:cNvPr>
          <p:cNvSpPr txBox="1"/>
          <p:nvPr/>
        </p:nvSpPr>
        <p:spPr>
          <a:xfrm>
            <a:off x="6416843" y="3352801"/>
            <a:ext cx="761747" cy="307777"/>
          </a:xfrm>
          <a:prstGeom prst="rect">
            <a:avLst/>
          </a:prstGeom>
          <a:noFill/>
        </p:spPr>
        <p:txBody>
          <a:bodyPr wrap="none" rtlCol="0">
            <a:spAutoFit/>
          </a:bodyPr>
          <a:lstStyle/>
          <a:p>
            <a:r>
              <a:rPr lang="en-US"/>
              <a:t>answer</a:t>
            </a:r>
          </a:p>
        </p:txBody>
      </p:sp>
    </p:spTree>
    <p:extLst>
      <p:ext uri="{BB962C8B-B14F-4D97-AF65-F5344CB8AC3E}">
        <p14:creationId xmlns:p14="http://schemas.microsoft.com/office/powerpoint/2010/main" val="34583575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E4E17-6DD5-1C4F-99AF-02852DABB6DB}"/>
              </a:ext>
            </a:extLst>
          </p:cNvPr>
          <p:cNvSpPr>
            <a:spLocks noGrp="1"/>
          </p:cNvSpPr>
          <p:nvPr>
            <p:ph type="title"/>
          </p:nvPr>
        </p:nvSpPr>
        <p:spPr/>
        <p:txBody>
          <a:bodyPr/>
          <a:lstStyle/>
          <a:p>
            <a:r>
              <a:rPr lang="en-US"/>
              <a:t>RASA cho phép viết Custom Action</a:t>
            </a:r>
          </a:p>
        </p:txBody>
      </p:sp>
      <p:sp>
        <p:nvSpPr>
          <p:cNvPr id="3" name="Text Placeholder 2">
            <a:extLst>
              <a:ext uri="{FF2B5EF4-FFF2-40B4-BE49-F238E27FC236}">
                <a16:creationId xmlns:a16="http://schemas.microsoft.com/office/drawing/2014/main" id="{1BBE86B9-FC44-B243-920E-3041FDB8FF28}"/>
              </a:ext>
            </a:extLst>
          </p:cNvPr>
          <p:cNvSpPr>
            <a:spLocks noGrp="1"/>
          </p:cNvSpPr>
          <p:nvPr>
            <p:ph type="body" idx="1"/>
          </p:nvPr>
        </p:nvSpPr>
        <p:spPr/>
        <p:txBody>
          <a:bodyPr/>
          <a:lstStyle/>
          <a:p>
            <a:pPr>
              <a:spcAft>
                <a:spcPts val="1200"/>
              </a:spcAft>
            </a:pPr>
            <a:r>
              <a:rPr lang="en-US" sz="2000"/>
              <a:t>Khi có ít action, bạn lập trình Python trực tiếp vào file actions.py</a:t>
            </a:r>
          </a:p>
          <a:p>
            <a:pPr>
              <a:spcAft>
                <a:spcPts val="1200"/>
              </a:spcAft>
            </a:pPr>
            <a:r>
              <a:rPr lang="en-US" sz="2000"/>
              <a:t>Nếu có nhiều actions hoặc code dài hãy tách ra thành nhiều file py rồi ở file actions.py import lại</a:t>
            </a:r>
          </a:p>
        </p:txBody>
      </p:sp>
      <p:sp>
        <p:nvSpPr>
          <p:cNvPr id="4" name="Rectangle 3">
            <a:extLst>
              <a:ext uri="{FF2B5EF4-FFF2-40B4-BE49-F238E27FC236}">
                <a16:creationId xmlns:a16="http://schemas.microsoft.com/office/drawing/2014/main" id="{DDA62629-3C29-814C-8809-835152B41941}"/>
              </a:ext>
            </a:extLst>
          </p:cNvPr>
          <p:cNvSpPr/>
          <p:nvPr/>
        </p:nvSpPr>
        <p:spPr>
          <a:xfrm>
            <a:off x="192704" y="2769196"/>
            <a:ext cx="4855389" cy="701474"/>
          </a:xfrm>
          <a:prstGeom prst="rect">
            <a:avLst/>
          </a:prstGeom>
          <a:solidFill>
            <a:schemeClr val="tx2">
              <a:lumMod val="10000"/>
            </a:schemeClr>
          </a:solidFill>
        </p:spPr>
        <p:txBody>
          <a:bodyPr wrap="square">
            <a:spAutoFit/>
          </a:bodyPr>
          <a:lstStyle/>
          <a:p>
            <a:pPr>
              <a:lnSpc>
                <a:spcPct val="150000"/>
              </a:lnSpc>
            </a:pPr>
            <a:r>
              <a:rPr lang="en-US">
                <a:solidFill>
                  <a:srgbClr val="C586C0"/>
                </a:solidFill>
                <a:latin typeface="Menlo" panose="020B0609030804020204" pitchFamily="49" charset="0"/>
              </a:rPr>
              <a:t>from</a:t>
            </a:r>
            <a:r>
              <a:rPr lang="en-US">
                <a:solidFill>
                  <a:srgbClr val="D4D4D4"/>
                </a:solidFill>
                <a:latin typeface="Menlo" panose="020B0609030804020204" pitchFamily="49" charset="0"/>
              </a:rPr>
              <a:t> actions </a:t>
            </a:r>
            <a:r>
              <a:rPr lang="en-US">
                <a:solidFill>
                  <a:srgbClr val="C586C0"/>
                </a:solidFill>
                <a:latin typeface="Menlo" panose="020B0609030804020204" pitchFamily="49" charset="0"/>
              </a:rPr>
              <a:t>import</a:t>
            </a:r>
            <a:r>
              <a:rPr lang="en-US">
                <a:solidFill>
                  <a:srgbClr val="D4D4D4"/>
                </a:solidFill>
                <a:latin typeface="Menlo" panose="020B0609030804020204" pitchFamily="49" charset="0"/>
              </a:rPr>
              <a:t> action_ask_datetime</a:t>
            </a:r>
          </a:p>
          <a:p>
            <a:pPr>
              <a:lnSpc>
                <a:spcPct val="150000"/>
              </a:lnSpc>
            </a:pPr>
            <a:r>
              <a:rPr lang="en-US">
                <a:solidFill>
                  <a:srgbClr val="C586C0"/>
                </a:solidFill>
                <a:latin typeface="Menlo" panose="020B0609030804020204" pitchFamily="49" charset="0"/>
              </a:rPr>
              <a:t>from</a:t>
            </a:r>
            <a:r>
              <a:rPr lang="en-US">
                <a:solidFill>
                  <a:srgbClr val="D4D4D4"/>
                </a:solidFill>
                <a:latin typeface="Menlo" panose="020B0609030804020204" pitchFamily="49" charset="0"/>
              </a:rPr>
              <a:t> actions </a:t>
            </a:r>
            <a:r>
              <a:rPr lang="en-US">
                <a:solidFill>
                  <a:srgbClr val="C586C0"/>
                </a:solidFill>
                <a:latin typeface="Menlo" panose="020B0609030804020204" pitchFamily="49" charset="0"/>
              </a:rPr>
              <a:t>import</a:t>
            </a:r>
            <a:r>
              <a:rPr lang="en-US">
                <a:solidFill>
                  <a:srgbClr val="D4D4D4"/>
                </a:solidFill>
                <a:latin typeface="Menlo" panose="020B0609030804020204" pitchFamily="49" charset="0"/>
              </a:rPr>
              <a:t> action_default_fallback</a:t>
            </a:r>
          </a:p>
        </p:txBody>
      </p:sp>
      <p:cxnSp>
        <p:nvCxnSpPr>
          <p:cNvPr id="6" name="Straight Connector 5">
            <a:extLst>
              <a:ext uri="{FF2B5EF4-FFF2-40B4-BE49-F238E27FC236}">
                <a16:creationId xmlns:a16="http://schemas.microsoft.com/office/drawing/2014/main" id="{3582576F-BCF7-3A4A-B448-A7E609179BD1}"/>
              </a:ext>
            </a:extLst>
          </p:cNvPr>
          <p:cNvCxnSpPr>
            <a:cxnSpLocks/>
          </p:cNvCxnSpPr>
          <p:nvPr/>
        </p:nvCxnSpPr>
        <p:spPr>
          <a:xfrm>
            <a:off x="5697997" y="2720529"/>
            <a:ext cx="0" cy="2312449"/>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1DEDB0F-2168-6B49-9B19-2B4BF0BB10C7}"/>
              </a:ext>
            </a:extLst>
          </p:cNvPr>
          <p:cNvCxnSpPr>
            <a:cxnSpLocks/>
          </p:cNvCxnSpPr>
          <p:nvPr/>
        </p:nvCxnSpPr>
        <p:spPr>
          <a:xfrm>
            <a:off x="5689976" y="2803922"/>
            <a:ext cx="136026" cy="0"/>
          </a:xfrm>
          <a:prstGeom prst="line">
            <a:avLst/>
          </a:prstGeom>
          <a:ln w="28575">
            <a:solidFill>
              <a:schemeClr val="tx2">
                <a:lumMod val="10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FA650CB-D33F-BF4B-ACC6-2534D98D53FA}"/>
              </a:ext>
            </a:extLst>
          </p:cNvPr>
          <p:cNvSpPr/>
          <p:nvPr/>
        </p:nvSpPr>
        <p:spPr>
          <a:xfrm>
            <a:off x="5841117" y="2577210"/>
            <a:ext cx="831273" cy="430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actions</a:t>
            </a:r>
          </a:p>
        </p:txBody>
      </p:sp>
      <p:cxnSp>
        <p:nvCxnSpPr>
          <p:cNvPr id="13" name="Straight Connector 12">
            <a:extLst>
              <a:ext uri="{FF2B5EF4-FFF2-40B4-BE49-F238E27FC236}">
                <a16:creationId xmlns:a16="http://schemas.microsoft.com/office/drawing/2014/main" id="{940AD21B-9172-7B4F-96D6-F7694987515E}"/>
              </a:ext>
            </a:extLst>
          </p:cNvPr>
          <p:cNvCxnSpPr>
            <a:cxnSpLocks/>
          </p:cNvCxnSpPr>
          <p:nvPr/>
        </p:nvCxnSpPr>
        <p:spPr>
          <a:xfrm>
            <a:off x="5707278" y="4622066"/>
            <a:ext cx="172552" cy="0"/>
          </a:xfrm>
          <a:prstGeom prst="line">
            <a:avLst/>
          </a:prstGeom>
          <a:ln w="28575">
            <a:solidFill>
              <a:schemeClr val="tx2">
                <a:lumMod val="10000"/>
              </a:schemeClr>
            </a:solidFill>
          </a:ln>
        </p:spPr>
        <p:style>
          <a:lnRef idx="1">
            <a:schemeClr val="accent1"/>
          </a:lnRef>
          <a:fillRef idx="0">
            <a:schemeClr val="accent1"/>
          </a:fillRef>
          <a:effectRef idx="0">
            <a:schemeClr val="accent1"/>
          </a:effectRef>
          <a:fontRef idx="minor">
            <a:schemeClr val="tx1"/>
          </a:fontRef>
        </p:style>
      </p:cxnSp>
      <p:sp>
        <p:nvSpPr>
          <p:cNvPr id="14" name="Folded Corner 13">
            <a:extLst>
              <a:ext uri="{FF2B5EF4-FFF2-40B4-BE49-F238E27FC236}">
                <a16:creationId xmlns:a16="http://schemas.microsoft.com/office/drawing/2014/main" id="{FEA8C506-6F90-1E46-BCB0-C2220FD7DAA3}"/>
              </a:ext>
            </a:extLst>
          </p:cNvPr>
          <p:cNvSpPr/>
          <p:nvPr/>
        </p:nvSpPr>
        <p:spPr>
          <a:xfrm>
            <a:off x="5895412" y="4445934"/>
            <a:ext cx="1005082" cy="400787"/>
          </a:xfrm>
          <a:prstGeom prst="foldedCorner">
            <a:avLst>
              <a:gd name="adj" fmla="val 3903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t>actions.py</a:t>
            </a:r>
          </a:p>
        </p:txBody>
      </p:sp>
      <p:cxnSp>
        <p:nvCxnSpPr>
          <p:cNvPr id="17" name="Straight Connector 16">
            <a:extLst>
              <a:ext uri="{FF2B5EF4-FFF2-40B4-BE49-F238E27FC236}">
                <a16:creationId xmlns:a16="http://schemas.microsoft.com/office/drawing/2014/main" id="{A8E6E856-F91A-D64A-ADF7-129A22987889}"/>
              </a:ext>
            </a:extLst>
          </p:cNvPr>
          <p:cNvCxnSpPr>
            <a:cxnSpLocks/>
          </p:cNvCxnSpPr>
          <p:nvPr/>
        </p:nvCxnSpPr>
        <p:spPr>
          <a:xfrm>
            <a:off x="6283866" y="3016779"/>
            <a:ext cx="0" cy="1098021"/>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8D35790-C40F-B349-8DCD-19870F81A1FC}"/>
              </a:ext>
            </a:extLst>
          </p:cNvPr>
          <p:cNvCxnSpPr>
            <a:cxnSpLocks/>
          </p:cNvCxnSpPr>
          <p:nvPr/>
        </p:nvCxnSpPr>
        <p:spPr>
          <a:xfrm>
            <a:off x="6260729" y="3298112"/>
            <a:ext cx="589250" cy="0"/>
          </a:xfrm>
          <a:prstGeom prst="line">
            <a:avLst/>
          </a:prstGeom>
          <a:ln w="28575">
            <a:solidFill>
              <a:schemeClr val="tx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Folded Corner 22">
            <a:extLst>
              <a:ext uri="{FF2B5EF4-FFF2-40B4-BE49-F238E27FC236}">
                <a16:creationId xmlns:a16="http://schemas.microsoft.com/office/drawing/2014/main" id="{1FB5860F-E67E-D34A-9E8D-3B99C362E24B}"/>
              </a:ext>
            </a:extLst>
          </p:cNvPr>
          <p:cNvSpPr/>
          <p:nvPr/>
        </p:nvSpPr>
        <p:spPr>
          <a:xfrm>
            <a:off x="6821079" y="3075710"/>
            <a:ext cx="2250732" cy="437047"/>
          </a:xfrm>
          <a:prstGeom prst="foldedCorner">
            <a:avLst>
              <a:gd name="adj" fmla="val 3903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spcBef>
                <a:spcPts val="600"/>
              </a:spcBef>
            </a:pPr>
            <a:r>
              <a:rPr lang="en-US"/>
              <a:t>action_ask_date_time.py</a:t>
            </a:r>
          </a:p>
        </p:txBody>
      </p:sp>
      <p:cxnSp>
        <p:nvCxnSpPr>
          <p:cNvPr id="27" name="Straight Connector 26">
            <a:extLst>
              <a:ext uri="{FF2B5EF4-FFF2-40B4-BE49-F238E27FC236}">
                <a16:creationId xmlns:a16="http://schemas.microsoft.com/office/drawing/2014/main" id="{B8477D4F-BC71-6D4C-9F4D-18A3983F86DE}"/>
              </a:ext>
            </a:extLst>
          </p:cNvPr>
          <p:cNvCxnSpPr>
            <a:cxnSpLocks/>
          </p:cNvCxnSpPr>
          <p:nvPr/>
        </p:nvCxnSpPr>
        <p:spPr>
          <a:xfrm>
            <a:off x="6268750" y="4108239"/>
            <a:ext cx="589250" cy="0"/>
          </a:xfrm>
          <a:prstGeom prst="line">
            <a:avLst/>
          </a:prstGeom>
          <a:ln w="28575">
            <a:solidFill>
              <a:schemeClr val="tx2">
                <a:lumMod val="10000"/>
              </a:schemeClr>
            </a:solidFill>
          </a:ln>
        </p:spPr>
        <p:style>
          <a:lnRef idx="1">
            <a:schemeClr val="accent1"/>
          </a:lnRef>
          <a:fillRef idx="0">
            <a:schemeClr val="accent1"/>
          </a:fillRef>
          <a:effectRef idx="0">
            <a:schemeClr val="accent1"/>
          </a:effectRef>
          <a:fontRef idx="minor">
            <a:schemeClr val="tx1"/>
          </a:fontRef>
        </p:style>
      </p:cxnSp>
      <p:sp>
        <p:nvSpPr>
          <p:cNvPr id="28" name="Folded Corner 27">
            <a:extLst>
              <a:ext uri="{FF2B5EF4-FFF2-40B4-BE49-F238E27FC236}">
                <a16:creationId xmlns:a16="http://schemas.microsoft.com/office/drawing/2014/main" id="{0C2CD633-0502-5D49-8000-BFFB742E6E0A}"/>
              </a:ext>
            </a:extLst>
          </p:cNvPr>
          <p:cNvSpPr/>
          <p:nvPr/>
        </p:nvSpPr>
        <p:spPr>
          <a:xfrm>
            <a:off x="6821079" y="3845731"/>
            <a:ext cx="2250732" cy="437047"/>
          </a:xfrm>
          <a:prstGeom prst="foldedCorner">
            <a:avLst>
              <a:gd name="adj" fmla="val 3903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spcBef>
                <a:spcPts val="600"/>
              </a:spcBef>
            </a:pPr>
            <a:r>
              <a:rPr lang="en-US"/>
              <a:t>action_default_fallback.py</a:t>
            </a:r>
          </a:p>
        </p:txBody>
      </p:sp>
    </p:spTree>
    <p:extLst>
      <p:ext uri="{BB962C8B-B14F-4D97-AF65-F5344CB8AC3E}">
        <p14:creationId xmlns:p14="http://schemas.microsoft.com/office/powerpoint/2010/main" val="2206111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59CB35-D3C5-C747-B248-43494695AD0D}"/>
              </a:ext>
            </a:extLst>
          </p:cNvPr>
          <p:cNvSpPr/>
          <p:nvPr/>
        </p:nvSpPr>
        <p:spPr>
          <a:xfrm>
            <a:off x="0" y="0"/>
            <a:ext cx="9144000" cy="5094600"/>
          </a:xfrm>
          <a:prstGeom prst="rect">
            <a:avLst/>
          </a:prstGeom>
          <a:solidFill>
            <a:schemeClr val="tx2">
              <a:lumMod val="10000"/>
            </a:schemeClr>
          </a:solidFill>
        </p:spPr>
        <p:txBody>
          <a:bodyPr wrap="square">
            <a:spAutoFit/>
          </a:bodyPr>
          <a:lstStyle/>
          <a:p>
            <a:pPr>
              <a:lnSpc>
                <a:spcPct val="120000"/>
              </a:lnSpc>
            </a:pPr>
            <a:r>
              <a:rPr lang="en-US" sz="1600">
                <a:solidFill>
                  <a:srgbClr val="C586C0"/>
                </a:solidFill>
                <a:latin typeface="Menlo" panose="020B0609030804020204" pitchFamily="49" charset="0"/>
                <a:ea typeface="Times New Roman" panose="02020603050405020304" pitchFamily="18" charset="0"/>
                <a:cs typeface="Times New Roman" panose="02020603050405020304" pitchFamily="18" charset="0"/>
              </a:rPr>
              <a:t>from</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typing </a:t>
            </a:r>
            <a:r>
              <a:rPr lang="en-US" sz="1600">
                <a:solidFill>
                  <a:srgbClr val="C586C0"/>
                </a:solidFill>
                <a:latin typeface="Menlo" panose="020B0609030804020204" pitchFamily="49" charset="0"/>
                <a:ea typeface="Times New Roman" panose="02020603050405020304" pitchFamily="18" charset="0"/>
                <a:cs typeface="Times New Roman" panose="02020603050405020304" pitchFamily="18" charset="0"/>
              </a:rPr>
              <a:t>import</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Any, Text, Dict, List</a:t>
            </a:r>
            <a:endParaRPr lang="en-US" sz="16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600">
                <a:solidFill>
                  <a:srgbClr val="C586C0"/>
                </a:solidFill>
                <a:latin typeface="Menlo" panose="020B0609030804020204" pitchFamily="49" charset="0"/>
                <a:ea typeface="Times New Roman" panose="02020603050405020304" pitchFamily="18" charset="0"/>
                <a:cs typeface="Times New Roman" panose="02020603050405020304" pitchFamily="18" charset="0"/>
              </a:rPr>
              <a:t>from</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rasa_sdk </a:t>
            </a:r>
            <a:r>
              <a:rPr lang="en-US" sz="1600">
                <a:solidFill>
                  <a:srgbClr val="C586C0"/>
                </a:solidFill>
                <a:latin typeface="Menlo" panose="020B0609030804020204" pitchFamily="49" charset="0"/>
                <a:ea typeface="Times New Roman" panose="02020603050405020304" pitchFamily="18" charset="0"/>
                <a:cs typeface="Times New Roman" panose="02020603050405020304" pitchFamily="18" charset="0"/>
              </a:rPr>
              <a:t>import</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Action, Tracker</a:t>
            </a:r>
            <a:endParaRPr lang="en-US" sz="16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600">
                <a:solidFill>
                  <a:srgbClr val="C586C0"/>
                </a:solidFill>
                <a:latin typeface="Menlo" panose="020B0609030804020204" pitchFamily="49" charset="0"/>
                <a:ea typeface="Times New Roman" panose="02020603050405020304" pitchFamily="18" charset="0"/>
                <a:cs typeface="Times New Roman" panose="02020603050405020304" pitchFamily="18" charset="0"/>
              </a:rPr>
              <a:t>from</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rasa_sdk.executor </a:t>
            </a:r>
            <a:r>
              <a:rPr lang="en-US" sz="1600">
                <a:solidFill>
                  <a:srgbClr val="C586C0"/>
                </a:solidFill>
                <a:latin typeface="Menlo" panose="020B0609030804020204" pitchFamily="49" charset="0"/>
                <a:ea typeface="Times New Roman" panose="02020603050405020304" pitchFamily="18" charset="0"/>
                <a:cs typeface="Times New Roman" panose="02020603050405020304" pitchFamily="18" charset="0"/>
              </a:rPr>
              <a:t>import</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CollectingDispatcher</a:t>
            </a:r>
            <a:endParaRPr lang="en-US" sz="16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600">
                <a:solidFill>
                  <a:srgbClr val="C586C0"/>
                </a:solidFill>
                <a:latin typeface="Menlo" panose="020B0609030804020204" pitchFamily="49" charset="0"/>
                <a:ea typeface="Times New Roman" panose="02020603050405020304" pitchFamily="18" charset="0"/>
                <a:cs typeface="Times New Roman" panose="02020603050405020304" pitchFamily="18" charset="0"/>
              </a:rPr>
              <a:t>import</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datetime</a:t>
            </a:r>
            <a:endParaRPr lang="en-US" sz="16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endParaRPr lang="en-US" sz="16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600">
                <a:solidFill>
                  <a:srgbClr val="569CD6"/>
                </a:solidFill>
                <a:latin typeface="Menlo" panose="020B0609030804020204" pitchFamily="49" charset="0"/>
                <a:ea typeface="Times New Roman" panose="02020603050405020304" pitchFamily="18" charset="0"/>
                <a:cs typeface="Times New Roman" panose="02020603050405020304" pitchFamily="18" charset="0"/>
              </a:rPr>
              <a:t>class</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600">
                <a:solidFill>
                  <a:srgbClr val="4EC9B0"/>
                </a:solidFill>
                <a:latin typeface="Menlo" panose="020B0609030804020204" pitchFamily="49" charset="0"/>
                <a:ea typeface="Times New Roman" panose="02020603050405020304" pitchFamily="18" charset="0"/>
                <a:cs typeface="Times New Roman" panose="02020603050405020304" pitchFamily="18" charset="0"/>
              </a:rPr>
              <a:t>Action_Hoi_Ngay</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r>
              <a:rPr lang="en-US" sz="1600">
                <a:solidFill>
                  <a:srgbClr val="4EC9B0"/>
                </a:solidFill>
                <a:latin typeface="Menlo" panose="020B0609030804020204" pitchFamily="49" charset="0"/>
                <a:ea typeface="Times New Roman" panose="02020603050405020304" pitchFamily="18" charset="0"/>
                <a:cs typeface="Times New Roman" panose="02020603050405020304" pitchFamily="18" charset="0"/>
              </a:rPr>
              <a:t>Action</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endParaRPr lang="en-US" sz="16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600">
                <a:solidFill>
                  <a:srgbClr val="569CD6"/>
                </a:solidFill>
                <a:latin typeface="Menlo" panose="020B0609030804020204" pitchFamily="49" charset="0"/>
                <a:ea typeface="Times New Roman" panose="02020603050405020304" pitchFamily="18" charset="0"/>
                <a:cs typeface="Times New Roman" panose="02020603050405020304" pitchFamily="18" charset="0"/>
              </a:rPr>
              <a:t>def</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600">
                <a:solidFill>
                  <a:srgbClr val="DCDCAA"/>
                </a:solidFill>
                <a:latin typeface="Menlo" panose="020B0609030804020204" pitchFamily="49" charset="0"/>
                <a:ea typeface="Times New Roman" panose="02020603050405020304" pitchFamily="18" charset="0"/>
                <a:cs typeface="Times New Roman" panose="02020603050405020304" pitchFamily="18" charset="0"/>
              </a:rPr>
              <a:t>name</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r>
              <a:rPr lang="en-US" sz="1600">
                <a:solidFill>
                  <a:srgbClr val="9CDCFE"/>
                </a:solidFill>
                <a:latin typeface="Menlo" panose="020B0609030804020204" pitchFamily="49" charset="0"/>
                <a:ea typeface="Times New Roman" panose="02020603050405020304" pitchFamily="18" charset="0"/>
                <a:cs typeface="Times New Roman" panose="02020603050405020304" pitchFamily="18" charset="0"/>
              </a:rPr>
              <a:t>self</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-&gt; Text:</a:t>
            </a:r>
            <a:endParaRPr lang="en-US" sz="16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600">
                <a:solidFill>
                  <a:srgbClr val="C586C0"/>
                </a:solidFill>
                <a:latin typeface="Menlo" panose="020B0609030804020204" pitchFamily="49" charset="0"/>
                <a:ea typeface="Times New Roman" panose="02020603050405020304" pitchFamily="18" charset="0"/>
                <a:cs typeface="Times New Roman" panose="02020603050405020304" pitchFamily="18" charset="0"/>
              </a:rPr>
              <a:t>return</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600">
                <a:solidFill>
                  <a:srgbClr val="CE9178"/>
                </a:solidFill>
                <a:latin typeface="Menlo" panose="020B0609030804020204" pitchFamily="49" charset="0"/>
                <a:ea typeface="Times New Roman" panose="02020603050405020304" pitchFamily="18" charset="0"/>
                <a:cs typeface="Times New Roman" panose="02020603050405020304" pitchFamily="18" charset="0"/>
              </a:rPr>
              <a:t>"action_hoi_ngay"</a:t>
            </a:r>
            <a:endParaRPr lang="en-US" sz="16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endParaRPr lang="en-US" sz="16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600">
                <a:solidFill>
                  <a:srgbClr val="569CD6"/>
                </a:solidFill>
                <a:latin typeface="Menlo" panose="020B0609030804020204" pitchFamily="49" charset="0"/>
                <a:ea typeface="Times New Roman" panose="02020603050405020304" pitchFamily="18" charset="0"/>
                <a:cs typeface="Times New Roman" panose="02020603050405020304" pitchFamily="18" charset="0"/>
              </a:rPr>
              <a:t>def</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600">
                <a:solidFill>
                  <a:srgbClr val="DCDCAA"/>
                </a:solidFill>
                <a:latin typeface="Menlo" panose="020B0609030804020204" pitchFamily="49" charset="0"/>
                <a:ea typeface="Times New Roman" panose="02020603050405020304" pitchFamily="18" charset="0"/>
                <a:cs typeface="Times New Roman" panose="02020603050405020304" pitchFamily="18" charset="0"/>
              </a:rPr>
              <a:t>run</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r>
              <a:rPr lang="en-US" sz="1600">
                <a:solidFill>
                  <a:srgbClr val="9CDCFE"/>
                </a:solidFill>
                <a:latin typeface="Menlo" panose="020B0609030804020204" pitchFamily="49" charset="0"/>
                <a:ea typeface="Times New Roman" panose="02020603050405020304" pitchFamily="18" charset="0"/>
                <a:cs typeface="Times New Roman" panose="02020603050405020304" pitchFamily="18" charset="0"/>
              </a:rPr>
              <a:t>self</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600">
                <a:solidFill>
                  <a:srgbClr val="9CDCFE"/>
                </a:solidFill>
                <a:latin typeface="Menlo" panose="020B0609030804020204" pitchFamily="49" charset="0"/>
                <a:ea typeface="Times New Roman" panose="02020603050405020304" pitchFamily="18" charset="0"/>
                <a:cs typeface="Times New Roman" panose="02020603050405020304" pitchFamily="18" charset="0"/>
              </a:rPr>
              <a:t>dispatcher</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CollectingDispatcher,</a:t>
            </a:r>
            <a:endParaRPr lang="en-US" sz="16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600">
                <a:solidFill>
                  <a:srgbClr val="9CDCFE"/>
                </a:solidFill>
                <a:latin typeface="Menlo" panose="020B0609030804020204" pitchFamily="49" charset="0"/>
                <a:ea typeface="Times New Roman" panose="02020603050405020304" pitchFamily="18" charset="0"/>
                <a:cs typeface="Times New Roman" panose="02020603050405020304" pitchFamily="18" charset="0"/>
              </a:rPr>
              <a:t>tracker</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Tracker,</a:t>
            </a:r>
            <a:endParaRPr lang="en-US" sz="16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600">
                <a:solidFill>
                  <a:srgbClr val="9CDCFE"/>
                </a:solidFill>
                <a:latin typeface="Menlo" panose="020B0609030804020204" pitchFamily="49" charset="0"/>
                <a:ea typeface="Times New Roman" panose="02020603050405020304" pitchFamily="18" charset="0"/>
                <a:cs typeface="Times New Roman" panose="02020603050405020304" pitchFamily="18" charset="0"/>
              </a:rPr>
              <a:t>domain</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Dict[Text, Any]) -&gt; List[Dict[Text, Any]]:</a:t>
            </a:r>
            <a:endParaRPr lang="en-US" sz="16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endParaRPr lang="en-US" sz="16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currentDT = datetime.datetime.now()</a:t>
            </a:r>
            <a:endParaRPr lang="en-US" sz="16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dispatcher.utter_message(</a:t>
            </a:r>
            <a:r>
              <a:rPr lang="en-US" sz="1600">
                <a:solidFill>
                  <a:srgbClr val="9CDCFE"/>
                </a:solidFill>
                <a:latin typeface="Menlo" panose="020B0609030804020204" pitchFamily="49" charset="0"/>
                <a:ea typeface="Times New Roman" panose="02020603050405020304" pitchFamily="18" charset="0"/>
                <a:cs typeface="Times New Roman" panose="02020603050405020304" pitchFamily="18" charset="0"/>
              </a:rPr>
              <a:t>text</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 </a:t>
            </a:r>
            <a:r>
              <a:rPr lang="en-US" sz="1600">
                <a:solidFill>
                  <a:srgbClr val="CE9178"/>
                </a:solidFill>
                <a:latin typeface="Menlo" panose="020B0609030804020204" pitchFamily="49" charset="0"/>
                <a:ea typeface="Times New Roman" panose="02020603050405020304" pitchFamily="18" charset="0"/>
                <a:cs typeface="Times New Roman" panose="02020603050405020304" pitchFamily="18" charset="0"/>
              </a:rPr>
              <a:t>"Hôm nay là "</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 currentDT.strftime(</a:t>
            </a:r>
            <a:r>
              <a:rPr lang="en-US" sz="1600">
                <a:solidFill>
                  <a:srgbClr val="CE9178"/>
                </a:solidFill>
                <a:latin typeface="Menlo" panose="020B0609030804020204" pitchFamily="49" charset="0"/>
                <a:ea typeface="Times New Roman" panose="02020603050405020304" pitchFamily="18" charset="0"/>
                <a:cs typeface="Times New Roman" panose="02020603050405020304" pitchFamily="18" charset="0"/>
              </a:rPr>
              <a:t>"</a:t>
            </a:r>
            <a:r>
              <a:rPr lang="en-US" sz="1600">
                <a:solidFill>
                  <a:srgbClr val="569CD6"/>
                </a:solidFill>
                <a:latin typeface="Menlo" panose="020B0609030804020204" pitchFamily="49" charset="0"/>
                <a:ea typeface="Times New Roman" panose="02020603050405020304" pitchFamily="18" charset="0"/>
                <a:cs typeface="Times New Roman" panose="02020603050405020304" pitchFamily="18" charset="0"/>
              </a:rPr>
              <a:t>%a</a:t>
            </a:r>
            <a:r>
              <a:rPr lang="en-US" sz="1600">
                <a:solidFill>
                  <a:srgbClr val="CE9178"/>
                </a:solidFill>
                <a:latin typeface="Menlo" panose="020B0609030804020204" pitchFamily="49" charset="0"/>
                <a:ea typeface="Times New Roman" panose="02020603050405020304" pitchFamily="18" charset="0"/>
                <a:cs typeface="Times New Roman" panose="02020603050405020304" pitchFamily="18" charset="0"/>
              </a:rPr>
              <a:t>, </a:t>
            </a:r>
            <a:r>
              <a:rPr lang="en-US" sz="1600">
                <a:solidFill>
                  <a:srgbClr val="569CD6"/>
                </a:solidFill>
                <a:latin typeface="Menlo" panose="020B0609030804020204" pitchFamily="49" charset="0"/>
                <a:ea typeface="Times New Roman" panose="02020603050405020304" pitchFamily="18" charset="0"/>
                <a:cs typeface="Times New Roman" panose="02020603050405020304" pitchFamily="18" charset="0"/>
              </a:rPr>
              <a:t>%b</a:t>
            </a:r>
            <a:r>
              <a:rPr lang="en-US" sz="1600">
                <a:solidFill>
                  <a:srgbClr val="CE9178"/>
                </a:solidFill>
                <a:latin typeface="Menlo" panose="020B0609030804020204" pitchFamily="49" charset="0"/>
                <a:ea typeface="Times New Roman" panose="02020603050405020304" pitchFamily="18" charset="0"/>
                <a:cs typeface="Times New Roman" panose="02020603050405020304" pitchFamily="18" charset="0"/>
              </a:rPr>
              <a:t> </a:t>
            </a:r>
            <a:r>
              <a:rPr lang="en-US" sz="1600">
                <a:solidFill>
                  <a:srgbClr val="569CD6"/>
                </a:solidFill>
                <a:latin typeface="Menlo" panose="020B0609030804020204" pitchFamily="49" charset="0"/>
                <a:ea typeface="Times New Roman" panose="02020603050405020304" pitchFamily="18" charset="0"/>
                <a:cs typeface="Times New Roman" panose="02020603050405020304" pitchFamily="18" charset="0"/>
              </a:rPr>
              <a:t>%d</a:t>
            </a:r>
            <a:r>
              <a:rPr lang="en-US" sz="1600">
                <a:solidFill>
                  <a:srgbClr val="CE9178"/>
                </a:solidFill>
                <a:latin typeface="Menlo" panose="020B0609030804020204" pitchFamily="49" charset="0"/>
                <a:ea typeface="Times New Roman" panose="02020603050405020304" pitchFamily="18" charset="0"/>
                <a:cs typeface="Times New Roman" panose="02020603050405020304" pitchFamily="18" charset="0"/>
              </a:rPr>
              <a:t>, %Y"</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endParaRPr lang="en-US" sz="16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600">
                <a:solidFill>
                  <a:srgbClr val="C586C0"/>
                </a:solidFill>
                <a:latin typeface="Menlo" panose="020B0609030804020204" pitchFamily="49" charset="0"/>
                <a:ea typeface="Times New Roman" panose="02020603050405020304" pitchFamily="18" charset="0"/>
                <a:cs typeface="Times New Roman" panose="02020603050405020304" pitchFamily="18" charset="0"/>
              </a:rPr>
              <a:t>return</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600">
                <a:latin typeface="Calibri" panose="020F0502020204030204" pitchFamily="34" charset="0"/>
                <a:ea typeface="Yu Mincho" panose="02020400000000000000" pitchFamily="18" charset="-128"/>
                <a:cs typeface="Times New Roman" panose="02020603050405020304" pitchFamily="18" charset="0"/>
              </a:rPr>
              <a:t> </a:t>
            </a:r>
          </a:p>
        </p:txBody>
      </p:sp>
      <p:sp>
        <p:nvSpPr>
          <p:cNvPr id="4" name="Bent Arrow 3">
            <a:extLst>
              <a:ext uri="{FF2B5EF4-FFF2-40B4-BE49-F238E27FC236}">
                <a16:creationId xmlns:a16="http://schemas.microsoft.com/office/drawing/2014/main" id="{214691E8-B7CA-3040-82F4-E0D920326840}"/>
              </a:ext>
            </a:extLst>
          </p:cNvPr>
          <p:cNvSpPr/>
          <p:nvPr/>
        </p:nvSpPr>
        <p:spPr>
          <a:xfrm rot="10800000">
            <a:off x="4066674" y="1860884"/>
            <a:ext cx="1018674" cy="505327"/>
          </a:xfrm>
          <a:prstGeom prst="ben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E6A929D2-58C0-2245-AF9C-55BC1CD5AB16}"/>
              </a:ext>
            </a:extLst>
          </p:cNvPr>
          <p:cNvSpPr txBox="1"/>
          <p:nvPr/>
        </p:nvSpPr>
        <p:spPr>
          <a:xfrm>
            <a:off x="4219074" y="1515979"/>
            <a:ext cx="1713931" cy="338554"/>
          </a:xfrm>
          <a:prstGeom prst="rect">
            <a:avLst/>
          </a:prstGeom>
          <a:noFill/>
        </p:spPr>
        <p:txBody>
          <a:bodyPr wrap="none" rtlCol="0">
            <a:spAutoFit/>
          </a:bodyPr>
          <a:lstStyle/>
          <a:p>
            <a:r>
              <a:rPr lang="en-US" sz="1600">
                <a:solidFill>
                  <a:schemeClr val="bg1"/>
                </a:solidFill>
              </a:rPr>
              <a:t>Trả về tên action</a:t>
            </a:r>
          </a:p>
        </p:txBody>
      </p:sp>
      <p:cxnSp>
        <p:nvCxnSpPr>
          <p:cNvPr id="7" name="Straight Connector 6">
            <a:extLst>
              <a:ext uri="{FF2B5EF4-FFF2-40B4-BE49-F238E27FC236}">
                <a16:creationId xmlns:a16="http://schemas.microsoft.com/office/drawing/2014/main" id="{B17B3531-6B9D-7C47-BE5D-F4BC55C46458}"/>
              </a:ext>
            </a:extLst>
          </p:cNvPr>
          <p:cNvCxnSpPr/>
          <p:nvPr/>
        </p:nvCxnSpPr>
        <p:spPr>
          <a:xfrm>
            <a:off x="1050758" y="4427621"/>
            <a:ext cx="295976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Bent Arrow 7">
            <a:extLst>
              <a:ext uri="{FF2B5EF4-FFF2-40B4-BE49-F238E27FC236}">
                <a16:creationId xmlns:a16="http://schemas.microsoft.com/office/drawing/2014/main" id="{3F866D9A-F623-F745-B053-C8231C1C1CAC}"/>
              </a:ext>
            </a:extLst>
          </p:cNvPr>
          <p:cNvSpPr/>
          <p:nvPr/>
        </p:nvSpPr>
        <p:spPr>
          <a:xfrm rot="10800000">
            <a:off x="6360696" y="2743200"/>
            <a:ext cx="1018674" cy="505327"/>
          </a:xfrm>
          <a:prstGeom prst="ben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8CC6727A-D633-AC41-9E7A-C535C3BAFC70}"/>
              </a:ext>
            </a:extLst>
          </p:cNvPr>
          <p:cNvSpPr txBox="1"/>
          <p:nvPr/>
        </p:nvSpPr>
        <p:spPr>
          <a:xfrm>
            <a:off x="6280484" y="2382253"/>
            <a:ext cx="2225289" cy="338554"/>
          </a:xfrm>
          <a:prstGeom prst="rect">
            <a:avLst/>
          </a:prstGeom>
          <a:noFill/>
        </p:spPr>
        <p:txBody>
          <a:bodyPr wrap="none" rtlCol="0">
            <a:spAutoFit/>
          </a:bodyPr>
          <a:lstStyle/>
          <a:p>
            <a:r>
              <a:rPr lang="en-US" sz="1600">
                <a:solidFill>
                  <a:schemeClr val="bg1"/>
                </a:solidFill>
              </a:rPr>
              <a:t>Logic chính của action</a:t>
            </a:r>
          </a:p>
        </p:txBody>
      </p:sp>
    </p:spTree>
    <p:extLst>
      <p:ext uri="{BB962C8B-B14F-4D97-AF65-F5344CB8AC3E}">
        <p14:creationId xmlns:p14="http://schemas.microsoft.com/office/powerpoint/2010/main" val="36745389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B9F50-6E79-7B40-BEAC-C999FA6C46F3}"/>
              </a:ext>
            </a:extLst>
          </p:cNvPr>
          <p:cNvSpPr>
            <a:spLocks noGrp="1"/>
          </p:cNvSpPr>
          <p:nvPr>
            <p:ph type="title"/>
          </p:nvPr>
        </p:nvSpPr>
        <p:spPr/>
        <p:txBody>
          <a:bodyPr/>
          <a:lstStyle/>
          <a:p>
            <a:r>
              <a:rPr lang="en-US"/>
              <a:t>Thực hành 2: Viết hàm trả lời ngày giờ</a:t>
            </a:r>
          </a:p>
        </p:txBody>
      </p:sp>
      <p:pic>
        <p:nvPicPr>
          <p:cNvPr id="3" name="Graphic 2" descr="Footprints">
            <a:extLst>
              <a:ext uri="{FF2B5EF4-FFF2-40B4-BE49-F238E27FC236}">
                <a16:creationId xmlns:a16="http://schemas.microsoft.com/office/drawing/2014/main" id="{3E104AC0-67A9-A346-A035-ED461DC399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1040" y="111579"/>
            <a:ext cx="914400" cy="914400"/>
          </a:xfrm>
          <a:prstGeom prst="rect">
            <a:avLst/>
          </a:prstGeom>
        </p:spPr>
      </p:pic>
    </p:spTree>
    <p:extLst>
      <p:ext uri="{BB962C8B-B14F-4D97-AF65-F5344CB8AC3E}">
        <p14:creationId xmlns:p14="http://schemas.microsoft.com/office/powerpoint/2010/main" val="9143884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3717C-6F7B-7940-A13F-80106CDA5B9D}"/>
              </a:ext>
            </a:extLst>
          </p:cNvPr>
          <p:cNvSpPr>
            <a:spLocks noGrp="1"/>
          </p:cNvSpPr>
          <p:nvPr>
            <p:ph type="title"/>
          </p:nvPr>
        </p:nvSpPr>
        <p:spPr/>
        <p:txBody>
          <a:bodyPr/>
          <a:lstStyle/>
          <a:p>
            <a:r>
              <a:rPr lang="en-US"/>
              <a:t>Kịch bản</a:t>
            </a:r>
          </a:p>
        </p:txBody>
      </p:sp>
      <p:sp>
        <p:nvSpPr>
          <p:cNvPr id="3" name="Text Placeholder 2">
            <a:extLst>
              <a:ext uri="{FF2B5EF4-FFF2-40B4-BE49-F238E27FC236}">
                <a16:creationId xmlns:a16="http://schemas.microsoft.com/office/drawing/2014/main" id="{1386CE19-D745-ED45-8418-E9358CA817C1}"/>
              </a:ext>
            </a:extLst>
          </p:cNvPr>
          <p:cNvSpPr>
            <a:spLocks noGrp="1"/>
          </p:cNvSpPr>
          <p:nvPr>
            <p:ph type="body" idx="1"/>
          </p:nvPr>
        </p:nvSpPr>
        <p:spPr/>
        <p:txBody>
          <a:bodyPr/>
          <a:lstStyle/>
          <a:p>
            <a:r>
              <a:rPr lang="en-US"/>
              <a:t>Em ơi bây giờ mấy giờ rồi / Giờ là mấy giờ nhỉ ?</a:t>
            </a:r>
          </a:p>
          <a:p>
            <a:r>
              <a:rPr lang="en-US"/>
              <a:t>Bây giờ là 8:34AM anh/chị ạ</a:t>
            </a:r>
          </a:p>
          <a:p>
            <a:endParaRPr lang="en-US"/>
          </a:p>
          <a:p>
            <a:r>
              <a:rPr lang="en-US"/>
              <a:t>Hôm nay là ngày mấy nhỉ?</a:t>
            </a:r>
          </a:p>
          <a:p>
            <a:r>
              <a:rPr lang="en-US"/>
              <a:t>Hôm nay là thứ 4, ngày 12 tháng 3 2020</a:t>
            </a:r>
          </a:p>
          <a:p>
            <a:endParaRPr lang="en-US"/>
          </a:p>
          <a:p>
            <a:r>
              <a:rPr lang="en-US"/>
              <a:t>Hôm này là ngày mấy trong năm?</a:t>
            </a:r>
          </a:p>
          <a:p>
            <a:r>
              <a:rPr lang="en-US"/>
              <a:t>Hôm này là ngày thứ 134 trong năm 2020</a:t>
            </a:r>
          </a:p>
        </p:txBody>
      </p:sp>
    </p:spTree>
    <p:extLst>
      <p:ext uri="{BB962C8B-B14F-4D97-AF65-F5344CB8AC3E}">
        <p14:creationId xmlns:p14="http://schemas.microsoft.com/office/powerpoint/2010/main" val="101903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B57F18-3A83-1B46-A619-17C7264C9B0E}"/>
              </a:ext>
            </a:extLst>
          </p:cNvPr>
          <p:cNvSpPr/>
          <p:nvPr/>
        </p:nvSpPr>
        <p:spPr>
          <a:xfrm>
            <a:off x="511277" y="78659"/>
            <a:ext cx="7334865" cy="1953676"/>
          </a:xfrm>
          <a:prstGeom prst="rect">
            <a:avLst/>
          </a:prstGeom>
        </p:spPr>
        <p:txBody>
          <a:bodyPr wrap="square">
            <a:spAutoFit/>
          </a:bodyPr>
          <a:lstStyle/>
          <a:p>
            <a:pPr marL="114300">
              <a:lnSpc>
                <a:spcPct val="115000"/>
              </a:lnSpc>
              <a:buClr>
                <a:schemeClr val="accent1"/>
              </a:buClr>
              <a:buSzPts val="1800"/>
            </a:pPr>
            <a:r>
              <a:rPr lang="en-US" sz="2000" b="1">
                <a:solidFill>
                  <a:schemeClr val="accent1"/>
                </a:solidFill>
                <a:latin typeface="Verdana"/>
                <a:ea typeface="Verdana"/>
                <a:cs typeface="Verdana"/>
                <a:sym typeface="Verdana"/>
              </a:rPr>
              <a:t>Du lịch, giao thông</a:t>
            </a:r>
            <a:br>
              <a:rPr lang="en-US" sz="2000" b="1">
                <a:solidFill>
                  <a:schemeClr val="accent1"/>
                </a:solidFill>
                <a:latin typeface="Verdana"/>
                <a:ea typeface="Verdana"/>
                <a:cs typeface="Verdana"/>
                <a:sym typeface="Verdana"/>
              </a:rPr>
            </a:br>
            <a:endParaRPr lang="en-US" sz="2000" b="1">
              <a:solidFill>
                <a:schemeClr val="accent1"/>
              </a:solidFill>
              <a:latin typeface="Verdana"/>
              <a:ea typeface="Verdana"/>
              <a:cs typeface="Verdana"/>
              <a:sym typeface="Verdana"/>
            </a:endParaRPr>
          </a:p>
          <a:p>
            <a:pPr marL="342900" indent="-342900">
              <a:lnSpc>
                <a:spcPct val="130000"/>
              </a:lnSpc>
              <a:buClr>
                <a:schemeClr val="bg2">
                  <a:lumMod val="50000"/>
                  <a:lumOff val="50000"/>
                </a:schemeClr>
              </a:buClr>
              <a:buSzPct val="120000"/>
              <a:buFont typeface="Arial" panose="020B0604020202020204" pitchFamily="34" charset="0"/>
              <a:buChar char="•"/>
            </a:pPr>
            <a:r>
              <a:rPr lang="en-US" sz="2000">
                <a:solidFill>
                  <a:schemeClr val="accent1"/>
                </a:solidFill>
                <a:latin typeface="Verdana"/>
                <a:ea typeface="Verdana"/>
                <a:cs typeface="Verdana"/>
                <a:sym typeface="Verdana"/>
              </a:rPr>
              <a:t>Hỏi thông tin chuyến bay, tuyến xe</a:t>
            </a:r>
          </a:p>
          <a:p>
            <a:pPr marL="342900" indent="-342900">
              <a:lnSpc>
                <a:spcPct val="130000"/>
              </a:lnSpc>
              <a:buClr>
                <a:schemeClr val="bg2">
                  <a:lumMod val="50000"/>
                  <a:lumOff val="50000"/>
                </a:schemeClr>
              </a:buClr>
              <a:buSzPct val="120000"/>
              <a:buFont typeface="Arial" panose="020B0604020202020204" pitchFamily="34" charset="0"/>
              <a:buChar char="•"/>
            </a:pPr>
            <a:r>
              <a:rPr lang="en-US" sz="2000">
                <a:solidFill>
                  <a:schemeClr val="accent1"/>
                </a:solidFill>
                <a:latin typeface="Verdana"/>
                <a:ea typeface="Verdana"/>
                <a:cs typeface="Verdana"/>
                <a:sym typeface="Verdana"/>
              </a:rPr>
              <a:t>Nhận thông báo chuyến bay, giờ khởi hành</a:t>
            </a:r>
          </a:p>
          <a:p>
            <a:pPr marL="342900" indent="-342900">
              <a:lnSpc>
                <a:spcPct val="130000"/>
              </a:lnSpc>
              <a:buClr>
                <a:schemeClr val="bg2">
                  <a:lumMod val="50000"/>
                  <a:lumOff val="50000"/>
                </a:schemeClr>
              </a:buClr>
              <a:buSzPct val="120000"/>
              <a:buFont typeface="Arial" panose="020B0604020202020204" pitchFamily="34" charset="0"/>
              <a:buChar char="•"/>
            </a:pPr>
            <a:r>
              <a:rPr lang="en-US" sz="2000">
                <a:solidFill>
                  <a:schemeClr val="accent1"/>
                </a:solidFill>
                <a:latin typeface="Verdana"/>
                <a:ea typeface="Verdana"/>
                <a:cs typeface="Verdana"/>
                <a:sym typeface="Verdana"/>
              </a:rPr>
              <a:t>Đăng ký chỗ, chọn menu ăn…</a:t>
            </a:r>
          </a:p>
        </p:txBody>
      </p:sp>
      <p:pic>
        <p:nvPicPr>
          <p:cNvPr id="4" name="Picture 3">
            <a:extLst>
              <a:ext uri="{FF2B5EF4-FFF2-40B4-BE49-F238E27FC236}">
                <a16:creationId xmlns:a16="http://schemas.microsoft.com/office/drawing/2014/main" id="{619BB704-2113-4C49-9E5C-F6BE90FB8244}"/>
              </a:ext>
            </a:extLst>
          </p:cNvPr>
          <p:cNvPicPr>
            <a:picLocks noChangeAspect="1"/>
          </p:cNvPicPr>
          <p:nvPr/>
        </p:nvPicPr>
        <p:blipFill>
          <a:blip r:embed="rId2"/>
          <a:stretch>
            <a:fillRect/>
          </a:stretch>
        </p:blipFill>
        <p:spPr>
          <a:xfrm>
            <a:off x="1779639" y="2103005"/>
            <a:ext cx="4955458" cy="3040495"/>
          </a:xfrm>
          <a:prstGeom prst="rect">
            <a:avLst/>
          </a:prstGeom>
        </p:spPr>
      </p:pic>
    </p:spTree>
    <p:extLst>
      <p:ext uri="{BB962C8B-B14F-4D97-AF65-F5344CB8AC3E}">
        <p14:creationId xmlns:p14="http://schemas.microsoft.com/office/powerpoint/2010/main" val="40889247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14AFA-26A0-844B-B04F-2A4D1B84FEB3}"/>
              </a:ext>
            </a:extLst>
          </p:cNvPr>
          <p:cNvSpPr>
            <a:spLocks noGrp="1"/>
          </p:cNvSpPr>
          <p:nvPr>
            <p:ph type="title"/>
          </p:nvPr>
        </p:nvSpPr>
        <p:spPr/>
        <p:txBody>
          <a:bodyPr/>
          <a:lstStyle/>
          <a:p>
            <a:r>
              <a:rPr lang="en-US"/>
              <a:t>Lấy thông tin nhập từ người dùng</a:t>
            </a:r>
          </a:p>
        </p:txBody>
      </p:sp>
    </p:spTree>
    <p:extLst>
      <p:ext uri="{BB962C8B-B14F-4D97-AF65-F5344CB8AC3E}">
        <p14:creationId xmlns:p14="http://schemas.microsoft.com/office/powerpoint/2010/main" val="2363101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AEFA1-26C8-194B-939E-2F76DFF94AB1}"/>
              </a:ext>
            </a:extLst>
          </p:cNvPr>
          <p:cNvSpPr>
            <a:spLocks noGrp="1"/>
          </p:cNvSpPr>
          <p:nvPr>
            <p:ph type="title"/>
          </p:nvPr>
        </p:nvSpPr>
        <p:spPr/>
        <p:txBody>
          <a:bodyPr/>
          <a:lstStyle/>
          <a:p>
            <a:r>
              <a:rPr lang="en-US"/>
              <a:t>Link tham khảo</a:t>
            </a:r>
          </a:p>
        </p:txBody>
      </p:sp>
      <p:sp>
        <p:nvSpPr>
          <p:cNvPr id="3" name="Text Placeholder 2">
            <a:extLst>
              <a:ext uri="{FF2B5EF4-FFF2-40B4-BE49-F238E27FC236}">
                <a16:creationId xmlns:a16="http://schemas.microsoft.com/office/drawing/2014/main" id="{500B598F-FCEC-4F4E-A1F3-57ABF6E865B3}"/>
              </a:ext>
            </a:extLst>
          </p:cNvPr>
          <p:cNvSpPr>
            <a:spLocks noGrp="1"/>
          </p:cNvSpPr>
          <p:nvPr>
            <p:ph type="body" idx="1"/>
          </p:nvPr>
        </p:nvSpPr>
        <p:spPr/>
        <p:txBody>
          <a:bodyPr/>
          <a:lstStyle/>
          <a:p>
            <a:pPr marL="114300" indent="0">
              <a:buNone/>
            </a:pPr>
            <a:r>
              <a:rPr lang="en-US">
                <a:hlinkClick r:id="rId2"/>
              </a:rPr>
              <a:t>https://blog.rasa.com/building-contextual-assistants-with-rasa-formaction/</a:t>
            </a:r>
            <a:endParaRPr lang="en-US"/>
          </a:p>
          <a:p>
            <a:pPr marL="114300" indent="0">
              <a:buNone/>
            </a:pPr>
            <a:endParaRPr lang="en-US"/>
          </a:p>
          <a:p>
            <a:pPr marL="114300" indent="0">
              <a:buNone/>
            </a:pPr>
            <a:endParaRPr lang="en-US"/>
          </a:p>
          <a:p>
            <a:pPr marL="114300" indent="0">
              <a:buNone/>
            </a:pPr>
            <a:r>
              <a:rPr lang="en-US"/>
              <a:t>Mã nguồn của ví dụ trong tutorial này đã được nâng cấp lên phiên bản mới nhất</a:t>
            </a:r>
          </a:p>
          <a:p>
            <a:pPr marL="114300" indent="0">
              <a:buNone/>
            </a:pPr>
            <a:r>
              <a:rPr lang="en-US">
                <a:hlinkClick r:id="rId3"/>
              </a:rPr>
              <a:t>https://medium.com/the-research-nest/building-yuki-a-level-3-conversational-ai-using-rasa-1-0-and-python-493e163c7911</a:t>
            </a:r>
            <a:endParaRPr lang="en-US"/>
          </a:p>
        </p:txBody>
      </p:sp>
    </p:spTree>
    <p:extLst>
      <p:ext uri="{BB962C8B-B14F-4D97-AF65-F5344CB8AC3E}">
        <p14:creationId xmlns:p14="http://schemas.microsoft.com/office/powerpoint/2010/main" val="17743304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FA37C-49FE-294E-BFDB-3B00E78D9FA5}"/>
              </a:ext>
            </a:extLst>
          </p:cNvPr>
          <p:cNvSpPr>
            <a:spLocks noGrp="1"/>
          </p:cNvSpPr>
          <p:nvPr>
            <p:ph type="title"/>
          </p:nvPr>
        </p:nvSpPr>
        <p:spPr/>
        <p:txBody>
          <a:bodyPr/>
          <a:lstStyle/>
          <a:p>
            <a:r>
              <a:rPr lang="en-US"/>
              <a:t>Entity vs Slot</a:t>
            </a:r>
          </a:p>
        </p:txBody>
      </p:sp>
      <p:sp>
        <p:nvSpPr>
          <p:cNvPr id="3" name="Text Placeholder 2">
            <a:extLst>
              <a:ext uri="{FF2B5EF4-FFF2-40B4-BE49-F238E27FC236}">
                <a16:creationId xmlns:a16="http://schemas.microsoft.com/office/drawing/2014/main" id="{25E85319-0458-564D-B83C-B2981874DA47}"/>
              </a:ext>
            </a:extLst>
          </p:cNvPr>
          <p:cNvSpPr>
            <a:spLocks noGrp="1"/>
          </p:cNvSpPr>
          <p:nvPr>
            <p:ph type="body" idx="1"/>
          </p:nvPr>
        </p:nvSpPr>
        <p:spPr/>
        <p:txBody>
          <a:bodyPr/>
          <a:lstStyle/>
          <a:p>
            <a:r>
              <a:rPr lang="en-US"/>
              <a:t>Slot is bot memory</a:t>
            </a:r>
          </a:p>
          <a:p>
            <a:r>
              <a:rPr lang="en-US"/>
              <a:t>Entity is piece information that bot want to extract</a:t>
            </a:r>
          </a:p>
          <a:p>
            <a:r>
              <a:rPr lang="en-US"/>
              <a:t>RASA action extracts information from entity then assign to slot</a:t>
            </a:r>
          </a:p>
        </p:txBody>
      </p:sp>
    </p:spTree>
    <p:extLst>
      <p:ext uri="{BB962C8B-B14F-4D97-AF65-F5344CB8AC3E}">
        <p14:creationId xmlns:p14="http://schemas.microsoft.com/office/powerpoint/2010/main" val="37040209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D2D64-558B-9648-B442-26110F20E94C}"/>
              </a:ext>
            </a:extLst>
          </p:cNvPr>
          <p:cNvSpPr>
            <a:spLocks noGrp="1"/>
          </p:cNvSpPr>
          <p:nvPr>
            <p:ph type="title"/>
          </p:nvPr>
        </p:nvSpPr>
        <p:spPr/>
        <p:txBody>
          <a:bodyPr/>
          <a:lstStyle/>
          <a:p>
            <a:r>
              <a:rPr lang="en-US"/>
              <a:t>Ứng dụng get_news</a:t>
            </a:r>
          </a:p>
        </p:txBody>
      </p:sp>
      <p:sp>
        <p:nvSpPr>
          <p:cNvPr id="3" name="Text Placeholder 2">
            <a:extLst>
              <a:ext uri="{FF2B5EF4-FFF2-40B4-BE49-F238E27FC236}">
                <a16:creationId xmlns:a16="http://schemas.microsoft.com/office/drawing/2014/main" id="{7C13DFF6-2F4F-0442-86FC-BE94BCF67CDC}"/>
              </a:ext>
            </a:extLst>
          </p:cNvPr>
          <p:cNvSpPr>
            <a:spLocks noGrp="1"/>
          </p:cNvSpPr>
          <p:nvPr>
            <p:ph type="body" idx="1"/>
          </p:nvPr>
        </p:nvSpPr>
        <p:spPr/>
        <p:txBody>
          <a:bodyPr/>
          <a:lstStyle/>
          <a:p>
            <a:pPr>
              <a:spcBef>
                <a:spcPts val="600"/>
              </a:spcBef>
              <a:spcAft>
                <a:spcPts val="600"/>
              </a:spcAft>
            </a:pPr>
            <a:r>
              <a:rPr lang="en-US">
                <a:solidFill>
                  <a:schemeClr val="bg2">
                    <a:lumMod val="90000"/>
                    <a:lumOff val="10000"/>
                  </a:schemeClr>
                </a:solidFill>
              </a:rPr>
              <a:t>KH: chat với rasa yêu cầu cập nhật tin tức</a:t>
            </a:r>
          </a:p>
          <a:p>
            <a:pPr>
              <a:spcBef>
                <a:spcPts val="600"/>
              </a:spcBef>
              <a:spcAft>
                <a:spcPts val="600"/>
              </a:spcAft>
            </a:pPr>
            <a:r>
              <a:rPr lang="en-US">
                <a:solidFill>
                  <a:schemeClr val="bg2">
                    <a:lumMod val="90000"/>
                    <a:lumOff val="10000"/>
                  </a:schemeClr>
                </a:solidFill>
              </a:rPr>
              <a:t>Bot: hỏi chủ đề </a:t>
            </a:r>
            <a:r>
              <a:rPr lang="en-US">
                <a:solidFill>
                  <a:schemeClr val="bg2">
                    <a:lumMod val="90000"/>
                    <a:lumOff val="10000"/>
                  </a:schemeClr>
                </a:solidFill>
                <a:sym typeface="Wingdings" pitchFamily="2" charset="2"/>
              </a:rPr>
              <a:t></a:t>
            </a:r>
            <a:r>
              <a:rPr lang="en-US">
                <a:solidFill>
                  <a:schemeClr val="bg2">
                    <a:lumMod val="90000"/>
                    <a:lumOff val="10000"/>
                  </a:schemeClr>
                </a:solidFill>
              </a:rPr>
              <a:t> topic_news </a:t>
            </a:r>
          </a:p>
          <a:p>
            <a:pPr>
              <a:spcBef>
                <a:spcPts val="600"/>
              </a:spcBef>
              <a:spcAft>
                <a:spcPts val="600"/>
              </a:spcAft>
            </a:pPr>
            <a:r>
              <a:rPr lang="en-US">
                <a:solidFill>
                  <a:schemeClr val="bg2">
                    <a:lumMod val="90000"/>
                    <a:lumOff val="10000"/>
                  </a:schemeClr>
                </a:solidFill>
              </a:rPr>
              <a:t>KH: gõ chủ đề </a:t>
            </a:r>
            <a:r>
              <a:rPr lang="en-US">
                <a:solidFill>
                  <a:schemeClr val="bg2">
                    <a:lumMod val="90000"/>
                    <a:lumOff val="10000"/>
                  </a:schemeClr>
                </a:solidFill>
                <a:sym typeface="Wingdings" pitchFamily="2" charset="2"/>
              </a:rPr>
              <a:t> topic_news</a:t>
            </a:r>
            <a:endParaRPr lang="en-US">
              <a:solidFill>
                <a:schemeClr val="bg2">
                  <a:lumMod val="90000"/>
                  <a:lumOff val="10000"/>
                </a:schemeClr>
              </a:solidFill>
            </a:endParaRPr>
          </a:p>
          <a:p>
            <a:pPr>
              <a:spcBef>
                <a:spcPts val="600"/>
              </a:spcBef>
              <a:spcAft>
                <a:spcPts val="600"/>
              </a:spcAft>
            </a:pPr>
            <a:r>
              <a:rPr lang="en-US">
                <a:solidFill>
                  <a:schemeClr val="bg2">
                    <a:lumMod val="90000"/>
                    <a:lumOff val="10000"/>
                  </a:schemeClr>
                </a:solidFill>
              </a:rPr>
              <a:t>Bot: bóc tách topic_news sau đó kết nối vào REST API </a:t>
            </a:r>
            <a:r>
              <a:rPr lang="en-US">
                <a:solidFill>
                  <a:schemeClr val="bg2">
                    <a:lumMod val="90000"/>
                    <a:lumOff val="10000"/>
                  </a:schemeClr>
                </a:solidFill>
                <a:hlinkClick r:id="rId2"/>
              </a:rPr>
              <a:t>https://newsapi.org/v2/everything?q=”topic_news</a:t>
            </a:r>
            <a:r>
              <a:rPr lang="en-US">
                <a:solidFill>
                  <a:schemeClr val="bg2">
                    <a:lumMod val="90000"/>
                    <a:lumOff val="10000"/>
                  </a:schemeClr>
                </a:solidFill>
              </a:rPr>
              <a:t>”</a:t>
            </a:r>
            <a:br>
              <a:rPr lang="en-US">
                <a:solidFill>
                  <a:schemeClr val="bg2">
                    <a:lumMod val="90000"/>
                    <a:lumOff val="10000"/>
                  </a:schemeClr>
                </a:solidFill>
              </a:rPr>
            </a:br>
            <a:r>
              <a:rPr lang="en-US">
                <a:solidFill>
                  <a:schemeClr val="bg2">
                    <a:lumMod val="90000"/>
                    <a:lumOff val="10000"/>
                  </a:schemeClr>
                </a:solidFill>
              </a:rPr>
              <a:t>Trả về kết quả</a:t>
            </a:r>
          </a:p>
          <a:p>
            <a:endParaRPr lang="en-US">
              <a:solidFill>
                <a:schemeClr val="bg2">
                  <a:lumMod val="90000"/>
                  <a:lumOff val="10000"/>
                </a:schemeClr>
              </a:solidFill>
            </a:endParaRPr>
          </a:p>
        </p:txBody>
      </p:sp>
    </p:spTree>
    <p:extLst>
      <p:ext uri="{BB962C8B-B14F-4D97-AF65-F5344CB8AC3E}">
        <p14:creationId xmlns:p14="http://schemas.microsoft.com/office/powerpoint/2010/main" val="956791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A3DB7-31AD-C94D-BBDC-08722C23E2E9}"/>
              </a:ext>
            </a:extLst>
          </p:cNvPr>
          <p:cNvSpPr>
            <a:spLocks noGrp="1"/>
          </p:cNvSpPr>
          <p:nvPr>
            <p:ph type="title"/>
          </p:nvPr>
        </p:nvSpPr>
        <p:spPr/>
        <p:txBody>
          <a:bodyPr/>
          <a:lstStyle/>
          <a:p>
            <a:r>
              <a:rPr lang="en-US"/>
              <a:t>Chạy thử ứng dụng get_news</a:t>
            </a:r>
          </a:p>
        </p:txBody>
      </p:sp>
      <p:sp>
        <p:nvSpPr>
          <p:cNvPr id="3" name="Text Placeholder 2">
            <a:extLst>
              <a:ext uri="{FF2B5EF4-FFF2-40B4-BE49-F238E27FC236}">
                <a16:creationId xmlns:a16="http://schemas.microsoft.com/office/drawing/2014/main" id="{74B6AE50-4F9F-544D-9A7B-CC72B650E6F2}"/>
              </a:ext>
            </a:extLst>
          </p:cNvPr>
          <p:cNvSpPr>
            <a:spLocks noGrp="1"/>
          </p:cNvSpPr>
          <p:nvPr>
            <p:ph type="body" idx="1"/>
          </p:nvPr>
        </p:nvSpPr>
        <p:spPr>
          <a:xfrm>
            <a:off x="219158" y="1456823"/>
            <a:ext cx="3887621" cy="1823787"/>
          </a:xfrm>
          <a:solidFill>
            <a:schemeClr val="tx2">
              <a:lumMod val="10000"/>
            </a:schemeClr>
          </a:solidFill>
        </p:spPr>
        <p:txBody>
          <a:bodyPr/>
          <a:lstStyle/>
          <a:p>
            <a:pPr marL="114300" indent="0">
              <a:buNone/>
            </a:pPr>
            <a:r>
              <a:rPr lang="en-US">
                <a:solidFill>
                  <a:schemeClr val="bg1"/>
                </a:solidFill>
                <a:latin typeface="RobotoMono Nerd Font" pitchFamily="2" charset="0"/>
                <a:ea typeface="RobotoMono Nerd Font" pitchFamily="2" charset="0"/>
              </a:rPr>
              <a:t>$ source venv/bin/activate</a:t>
            </a:r>
          </a:p>
          <a:p>
            <a:pPr marL="114300" indent="0">
              <a:buNone/>
            </a:pPr>
            <a:r>
              <a:rPr lang="en-US">
                <a:solidFill>
                  <a:schemeClr val="bg1"/>
                </a:solidFill>
                <a:latin typeface="RobotoMono Nerd Font" pitchFamily="2" charset="0"/>
                <a:ea typeface="RobotoMono Nerd Font" pitchFamily="2" charset="0"/>
              </a:rPr>
              <a:t>$ cd get_news</a:t>
            </a:r>
          </a:p>
          <a:p>
            <a:pPr marL="114300" indent="0">
              <a:buNone/>
            </a:pPr>
            <a:r>
              <a:rPr lang="en-US">
                <a:solidFill>
                  <a:schemeClr val="bg1"/>
                </a:solidFill>
                <a:latin typeface="RobotoMono Nerd Font" pitchFamily="2" charset="0"/>
                <a:ea typeface="RobotoMono Nerd Font" pitchFamily="2" charset="0"/>
              </a:rPr>
              <a:t>$ rasa validate data</a:t>
            </a:r>
          </a:p>
          <a:p>
            <a:pPr marL="114300" indent="0">
              <a:buNone/>
            </a:pPr>
            <a:r>
              <a:rPr lang="en-US">
                <a:solidFill>
                  <a:schemeClr val="bg1"/>
                </a:solidFill>
                <a:latin typeface="RobotoMono Nerd Font" pitchFamily="2" charset="0"/>
                <a:ea typeface="RobotoMono Nerd Font" pitchFamily="2" charset="0"/>
              </a:rPr>
              <a:t>$ rasa train </a:t>
            </a:r>
          </a:p>
          <a:p>
            <a:pPr marL="114300" indent="0">
              <a:buNone/>
            </a:pPr>
            <a:r>
              <a:rPr lang="en-US">
                <a:solidFill>
                  <a:schemeClr val="bg1"/>
                </a:solidFill>
                <a:latin typeface="RobotoMono Nerd Font" pitchFamily="2" charset="0"/>
                <a:ea typeface="RobotoMono Nerd Font" pitchFamily="2" charset="0"/>
              </a:rPr>
              <a:t>$ rasa shell</a:t>
            </a:r>
          </a:p>
        </p:txBody>
      </p:sp>
      <p:sp>
        <p:nvSpPr>
          <p:cNvPr id="4" name="Text Placeholder 2">
            <a:extLst>
              <a:ext uri="{FF2B5EF4-FFF2-40B4-BE49-F238E27FC236}">
                <a16:creationId xmlns:a16="http://schemas.microsoft.com/office/drawing/2014/main" id="{92B9CA55-4753-EF47-869D-1C0CED61DED9}"/>
              </a:ext>
            </a:extLst>
          </p:cNvPr>
          <p:cNvSpPr txBox="1">
            <a:spLocks/>
          </p:cNvSpPr>
          <p:nvPr/>
        </p:nvSpPr>
        <p:spPr>
          <a:xfrm>
            <a:off x="4975642" y="1448803"/>
            <a:ext cx="3887621" cy="1823787"/>
          </a:xfrm>
          <a:prstGeom prst="rect">
            <a:avLst/>
          </a:prstGeom>
          <a:solidFill>
            <a:schemeClr val="tx2">
              <a:lumMod val="1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accent1"/>
              </a:buClr>
              <a:buSzPts val="1800"/>
              <a:buFont typeface="Verdana"/>
              <a:buChar char="●"/>
              <a:defRPr sz="1800" b="0" i="0" u="none" strike="noStrike" cap="none">
                <a:solidFill>
                  <a:schemeClr val="accent1"/>
                </a:solidFill>
                <a:latin typeface="Verdana"/>
                <a:ea typeface="Verdana"/>
                <a:cs typeface="Verdana"/>
                <a:sym typeface="Verdana"/>
              </a:defRPr>
            </a:lvl1pPr>
            <a:lvl2pPr marL="914400" marR="0" lvl="1" indent="-342900" algn="l" rtl="0" eaLnBrk="1" hangingPunct="1">
              <a:lnSpc>
                <a:spcPct val="115000"/>
              </a:lnSpc>
              <a:spcBef>
                <a:spcPts val="1600"/>
              </a:spcBef>
              <a:spcAft>
                <a:spcPts val="0"/>
              </a:spcAft>
              <a:buClr>
                <a:schemeClr val="accent1"/>
              </a:buClr>
              <a:buSzPts val="1800"/>
              <a:buFont typeface="Verdana"/>
              <a:buChar char="○"/>
              <a:defRPr sz="1800" b="0" i="0" u="none" strike="noStrike" cap="none">
                <a:solidFill>
                  <a:schemeClr val="accent1"/>
                </a:solidFill>
                <a:latin typeface="Verdana"/>
                <a:ea typeface="Verdana"/>
                <a:cs typeface="Verdana"/>
                <a:sym typeface="Verdana"/>
              </a:defRPr>
            </a:lvl2pPr>
            <a:lvl3pPr marL="1371600" marR="0" lvl="2" indent="-342900" algn="l" rtl="0" eaLnBrk="1" hangingPunct="1">
              <a:lnSpc>
                <a:spcPct val="115000"/>
              </a:lnSpc>
              <a:spcBef>
                <a:spcPts val="1600"/>
              </a:spcBef>
              <a:spcAft>
                <a:spcPts val="0"/>
              </a:spcAft>
              <a:buClr>
                <a:schemeClr val="accent1"/>
              </a:buClr>
              <a:buSzPts val="1800"/>
              <a:buFont typeface="Verdana"/>
              <a:buChar char="■"/>
              <a:defRPr sz="1800" b="0" i="0" u="none" strike="noStrike" cap="none">
                <a:solidFill>
                  <a:schemeClr val="accent1"/>
                </a:solidFill>
                <a:latin typeface="Verdana"/>
                <a:ea typeface="Verdana"/>
                <a:cs typeface="Verdana"/>
                <a:sym typeface="Verdana"/>
              </a:defRPr>
            </a:lvl3pPr>
            <a:lvl4pPr marL="1828800" marR="0" lvl="3" indent="-342900" algn="l" rtl="0" eaLnBrk="1" hangingPunct="1">
              <a:lnSpc>
                <a:spcPct val="115000"/>
              </a:lnSpc>
              <a:spcBef>
                <a:spcPts val="1600"/>
              </a:spcBef>
              <a:spcAft>
                <a:spcPts val="0"/>
              </a:spcAft>
              <a:buClr>
                <a:schemeClr val="accent1"/>
              </a:buClr>
              <a:buSzPts val="1800"/>
              <a:buFont typeface="Verdana"/>
              <a:buChar char="●"/>
              <a:defRPr sz="1800" b="0" i="0" u="none" strike="noStrike" cap="none">
                <a:solidFill>
                  <a:schemeClr val="accent1"/>
                </a:solidFill>
                <a:latin typeface="Verdana"/>
                <a:ea typeface="Verdana"/>
                <a:cs typeface="Verdana"/>
                <a:sym typeface="Verdana"/>
              </a:defRPr>
            </a:lvl4pPr>
            <a:lvl5pPr marL="2286000" marR="0" lvl="4" indent="-342900" algn="l" rtl="0" eaLnBrk="1" hangingPunct="1">
              <a:lnSpc>
                <a:spcPct val="115000"/>
              </a:lnSpc>
              <a:spcBef>
                <a:spcPts val="1600"/>
              </a:spcBef>
              <a:spcAft>
                <a:spcPts val="0"/>
              </a:spcAft>
              <a:buClr>
                <a:schemeClr val="accent1"/>
              </a:buClr>
              <a:buSzPts val="1800"/>
              <a:buFont typeface="Verdana"/>
              <a:buChar char="○"/>
              <a:defRPr sz="1800" b="0" i="0" u="none" strike="noStrike" cap="none">
                <a:solidFill>
                  <a:schemeClr val="accent1"/>
                </a:solidFill>
                <a:latin typeface="Verdana"/>
                <a:ea typeface="Verdana"/>
                <a:cs typeface="Verdana"/>
                <a:sym typeface="Verdana"/>
              </a:defRPr>
            </a:lvl5pPr>
            <a:lvl6pPr marL="2743200" marR="0" lvl="5" indent="-342900" algn="l" rtl="0" eaLnBrk="1" hangingPunct="1">
              <a:lnSpc>
                <a:spcPct val="115000"/>
              </a:lnSpc>
              <a:spcBef>
                <a:spcPts val="1600"/>
              </a:spcBef>
              <a:spcAft>
                <a:spcPts val="0"/>
              </a:spcAft>
              <a:buClr>
                <a:schemeClr val="accent1"/>
              </a:buClr>
              <a:buSzPts val="1800"/>
              <a:buFont typeface="Verdana"/>
              <a:buChar char="■"/>
              <a:defRPr sz="1800" b="0" i="0" u="none" strike="noStrike" cap="none">
                <a:solidFill>
                  <a:schemeClr val="accent1"/>
                </a:solidFill>
                <a:latin typeface="Verdana"/>
                <a:ea typeface="Verdana"/>
                <a:cs typeface="Verdana"/>
                <a:sym typeface="Verdana"/>
              </a:defRPr>
            </a:lvl6pPr>
            <a:lvl7pPr marL="3200400" marR="0" lvl="6" indent="-342900" algn="l" rtl="0" eaLnBrk="1" hangingPunct="1">
              <a:lnSpc>
                <a:spcPct val="115000"/>
              </a:lnSpc>
              <a:spcBef>
                <a:spcPts val="1600"/>
              </a:spcBef>
              <a:spcAft>
                <a:spcPts val="0"/>
              </a:spcAft>
              <a:buClr>
                <a:schemeClr val="accent1"/>
              </a:buClr>
              <a:buSzPts val="1800"/>
              <a:buFont typeface="Verdana"/>
              <a:buChar char="●"/>
              <a:defRPr sz="1800" b="0" i="0" u="none" strike="noStrike" cap="none">
                <a:solidFill>
                  <a:schemeClr val="accent1"/>
                </a:solidFill>
                <a:latin typeface="Verdana"/>
                <a:ea typeface="Verdana"/>
                <a:cs typeface="Verdana"/>
                <a:sym typeface="Verdana"/>
              </a:defRPr>
            </a:lvl7pPr>
            <a:lvl8pPr marL="3657600" marR="0" lvl="7" indent="-342900" algn="l" rtl="0" eaLnBrk="1" hangingPunct="1">
              <a:lnSpc>
                <a:spcPct val="115000"/>
              </a:lnSpc>
              <a:spcBef>
                <a:spcPts val="1600"/>
              </a:spcBef>
              <a:spcAft>
                <a:spcPts val="0"/>
              </a:spcAft>
              <a:buClr>
                <a:schemeClr val="accent1"/>
              </a:buClr>
              <a:buSzPts val="1800"/>
              <a:buFont typeface="Verdana"/>
              <a:buChar char="○"/>
              <a:defRPr sz="1800" b="0" i="0" u="none" strike="noStrike" cap="none">
                <a:solidFill>
                  <a:schemeClr val="accent1"/>
                </a:solidFill>
                <a:latin typeface="Verdana"/>
                <a:ea typeface="Verdana"/>
                <a:cs typeface="Verdana"/>
                <a:sym typeface="Verdana"/>
              </a:defRPr>
            </a:lvl8pPr>
            <a:lvl9pPr marL="4114800" marR="0" lvl="8" indent="-342900" algn="l" rtl="0" eaLnBrk="1" hangingPunct="1">
              <a:lnSpc>
                <a:spcPct val="115000"/>
              </a:lnSpc>
              <a:spcBef>
                <a:spcPts val="1600"/>
              </a:spcBef>
              <a:spcAft>
                <a:spcPts val="1600"/>
              </a:spcAft>
              <a:buClr>
                <a:schemeClr val="accent1"/>
              </a:buClr>
              <a:buSzPts val="1800"/>
              <a:buFont typeface="Verdana"/>
              <a:buChar char="■"/>
              <a:defRPr sz="1800" b="0" i="0" u="none" strike="noStrike" cap="none">
                <a:solidFill>
                  <a:schemeClr val="accent1"/>
                </a:solidFill>
                <a:latin typeface="Verdana"/>
                <a:ea typeface="Verdana"/>
                <a:cs typeface="Verdana"/>
                <a:sym typeface="Verdana"/>
              </a:defRPr>
            </a:lvl9pPr>
          </a:lstStyle>
          <a:p>
            <a:pPr marL="114300" indent="0">
              <a:buFont typeface="Verdana"/>
              <a:buNone/>
            </a:pPr>
            <a:r>
              <a:rPr lang="en-US">
                <a:solidFill>
                  <a:schemeClr val="bg1"/>
                </a:solidFill>
                <a:latin typeface="RobotoMono Nerd Font" pitchFamily="2" charset="0"/>
                <a:ea typeface="RobotoMono Nerd Font" pitchFamily="2" charset="0"/>
              </a:rPr>
              <a:t>$ source venv/bin/activate</a:t>
            </a:r>
          </a:p>
          <a:p>
            <a:pPr marL="114300" indent="0">
              <a:buFont typeface="Verdana"/>
              <a:buNone/>
            </a:pPr>
            <a:r>
              <a:rPr lang="en-US">
                <a:solidFill>
                  <a:schemeClr val="bg1"/>
                </a:solidFill>
                <a:latin typeface="RobotoMono Nerd Font" pitchFamily="2" charset="0"/>
                <a:ea typeface="RobotoMono Nerd Font" pitchFamily="2" charset="0"/>
              </a:rPr>
              <a:t>$ cd get_news</a:t>
            </a:r>
          </a:p>
          <a:p>
            <a:pPr marL="114300" indent="0">
              <a:buFont typeface="Verdana"/>
              <a:buNone/>
            </a:pPr>
            <a:r>
              <a:rPr lang="en-US">
                <a:solidFill>
                  <a:schemeClr val="bg1"/>
                </a:solidFill>
                <a:latin typeface="RobotoMono Nerd Font" pitchFamily="2" charset="0"/>
                <a:ea typeface="RobotoMono Nerd Font" pitchFamily="2" charset="0"/>
              </a:rPr>
              <a:t>$ rasa run actions</a:t>
            </a:r>
          </a:p>
        </p:txBody>
      </p:sp>
      <p:sp>
        <p:nvSpPr>
          <p:cNvPr id="5" name="TextBox 4">
            <a:extLst>
              <a:ext uri="{FF2B5EF4-FFF2-40B4-BE49-F238E27FC236}">
                <a16:creationId xmlns:a16="http://schemas.microsoft.com/office/drawing/2014/main" id="{6AA49D8B-52C7-1D4B-9376-DE277651D244}"/>
              </a:ext>
            </a:extLst>
          </p:cNvPr>
          <p:cNvSpPr txBox="1"/>
          <p:nvPr/>
        </p:nvSpPr>
        <p:spPr>
          <a:xfrm>
            <a:off x="553453" y="970548"/>
            <a:ext cx="2901756" cy="369332"/>
          </a:xfrm>
          <a:prstGeom prst="rect">
            <a:avLst/>
          </a:prstGeom>
          <a:noFill/>
        </p:spPr>
        <p:txBody>
          <a:bodyPr wrap="none" rtlCol="0">
            <a:spAutoFit/>
          </a:bodyPr>
          <a:lstStyle/>
          <a:p>
            <a:r>
              <a:rPr lang="en-US" sz="1800">
                <a:latin typeface="Verdana" panose="020B0604030504040204" pitchFamily="34" charset="0"/>
                <a:ea typeface="Verdana" panose="020B0604030504040204" pitchFamily="34" charset="0"/>
                <a:cs typeface="Verdana" panose="020B0604030504040204" pitchFamily="34" charset="0"/>
              </a:rPr>
              <a:t>Tạo cửa sổ terminal #1</a:t>
            </a:r>
          </a:p>
        </p:txBody>
      </p:sp>
      <p:sp>
        <p:nvSpPr>
          <p:cNvPr id="6" name="TextBox 5">
            <a:extLst>
              <a:ext uri="{FF2B5EF4-FFF2-40B4-BE49-F238E27FC236}">
                <a16:creationId xmlns:a16="http://schemas.microsoft.com/office/drawing/2014/main" id="{2DB81908-C85F-C842-ACEE-A89AEF67D4A4}"/>
              </a:ext>
            </a:extLst>
          </p:cNvPr>
          <p:cNvSpPr txBox="1"/>
          <p:nvPr/>
        </p:nvSpPr>
        <p:spPr>
          <a:xfrm>
            <a:off x="5414210" y="1050758"/>
            <a:ext cx="2901756" cy="369332"/>
          </a:xfrm>
          <a:prstGeom prst="rect">
            <a:avLst/>
          </a:prstGeom>
          <a:noFill/>
        </p:spPr>
        <p:txBody>
          <a:bodyPr wrap="none" rtlCol="0">
            <a:spAutoFit/>
          </a:bodyPr>
          <a:lstStyle/>
          <a:p>
            <a:r>
              <a:rPr lang="en-US" sz="1800">
                <a:latin typeface="Verdana" panose="020B0604030504040204" pitchFamily="34" charset="0"/>
                <a:ea typeface="Verdana" panose="020B0604030504040204" pitchFamily="34" charset="0"/>
                <a:cs typeface="Verdana" panose="020B0604030504040204" pitchFamily="34" charset="0"/>
              </a:rPr>
              <a:t>Tạo cửa sổ terminal #2</a:t>
            </a:r>
          </a:p>
        </p:txBody>
      </p:sp>
      <p:sp>
        <p:nvSpPr>
          <p:cNvPr id="7" name="Rectangle 6">
            <a:extLst>
              <a:ext uri="{FF2B5EF4-FFF2-40B4-BE49-F238E27FC236}">
                <a16:creationId xmlns:a16="http://schemas.microsoft.com/office/drawing/2014/main" id="{D90B6A85-2B5F-6D47-9665-C8D440298EDA}"/>
              </a:ext>
            </a:extLst>
          </p:cNvPr>
          <p:cNvSpPr/>
          <p:nvPr/>
        </p:nvSpPr>
        <p:spPr>
          <a:xfrm>
            <a:off x="2449403" y="3781204"/>
            <a:ext cx="1534076" cy="597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rasa shell</a:t>
            </a:r>
          </a:p>
        </p:txBody>
      </p:sp>
      <p:sp>
        <p:nvSpPr>
          <p:cNvPr id="8" name="Rectangle 7">
            <a:extLst>
              <a:ext uri="{FF2B5EF4-FFF2-40B4-BE49-F238E27FC236}">
                <a16:creationId xmlns:a16="http://schemas.microsoft.com/office/drawing/2014/main" id="{B0D1D2F4-946A-CA43-A618-2788C7788712}"/>
              </a:ext>
            </a:extLst>
          </p:cNvPr>
          <p:cNvSpPr/>
          <p:nvPr/>
        </p:nvSpPr>
        <p:spPr>
          <a:xfrm>
            <a:off x="4989624" y="3784542"/>
            <a:ext cx="1534076" cy="59700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rasa run actions</a:t>
            </a:r>
          </a:p>
        </p:txBody>
      </p:sp>
      <p:cxnSp>
        <p:nvCxnSpPr>
          <p:cNvPr id="10" name="Straight Arrow Connector 9">
            <a:extLst>
              <a:ext uri="{FF2B5EF4-FFF2-40B4-BE49-F238E27FC236}">
                <a16:creationId xmlns:a16="http://schemas.microsoft.com/office/drawing/2014/main" id="{375837B3-C763-464C-B7C8-BABC034945E3}"/>
              </a:ext>
            </a:extLst>
          </p:cNvPr>
          <p:cNvCxnSpPr/>
          <p:nvPr/>
        </p:nvCxnSpPr>
        <p:spPr>
          <a:xfrm>
            <a:off x="3986463" y="3882189"/>
            <a:ext cx="98659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12DE756-7514-2949-A22D-8DDEDE7E10DC}"/>
              </a:ext>
            </a:extLst>
          </p:cNvPr>
          <p:cNvCxnSpPr>
            <a:cxnSpLocks/>
          </p:cNvCxnSpPr>
          <p:nvPr/>
        </p:nvCxnSpPr>
        <p:spPr>
          <a:xfrm flipH="1">
            <a:off x="3986463" y="4243137"/>
            <a:ext cx="986589"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EB86314-2FBA-704C-9403-92B5FB84F416}"/>
              </a:ext>
            </a:extLst>
          </p:cNvPr>
          <p:cNvSpPr txBox="1"/>
          <p:nvPr/>
        </p:nvSpPr>
        <p:spPr>
          <a:xfrm>
            <a:off x="5253790" y="4427621"/>
            <a:ext cx="960519" cy="307777"/>
          </a:xfrm>
          <a:prstGeom prst="rect">
            <a:avLst/>
          </a:prstGeom>
          <a:noFill/>
        </p:spPr>
        <p:txBody>
          <a:bodyPr wrap="none" rtlCol="0">
            <a:spAutoFit/>
          </a:bodyPr>
          <a:lstStyle/>
          <a:p>
            <a:r>
              <a:rPr lang="en-US"/>
              <a:t>port 5050</a:t>
            </a:r>
          </a:p>
        </p:txBody>
      </p:sp>
    </p:spTree>
    <p:extLst>
      <p:ext uri="{BB962C8B-B14F-4D97-AF65-F5344CB8AC3E}">
        <p14:creationId xmlns:p14="http://schemas.microsoft.com/office/powerpoint/2010/main" val="24155849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39DB4C-9CD5-E648-AEA5-251681D481FC}"/>
              </a:ext>
            </a:extLst>
          </p:cNvPr>
          <p:cNvSpPr/>
          <p:nvPr/>
        </p:nvSpPr>
        <p:spPr>
          <a:xfrm>
            <a:off x="0" y="0"/>
            <a:ext cx="9144000" cy="5830379"/>
          </a:xfrm>
          <a:prstGeom prst="rect">
            <a:avLst/>
          </a:prstGeom>
          <a:solidFill>
            <a:schemeClr val="tx2">
              <a:lumMod val="10000"/>
            </a:schemeClr>
          </a:solidFill>
        </p:spPr>
        <p:txBody>
          <a:bodyPr wrap="square">
            <a:spAutoFit/>
          </a:bodyPr>
          <a:lstStyle/>
          <a:p>
            <a:pPr>
              <a:lnSpc>
                <a:spcPct val="120000"/>
              </a:lnSpc>
            </a:pPr>
            <a:r>
              <a:rPr lang="en-US" sz="1200">
                <a:solidFill>
                  <a:srgbClr val="7030A0"/>
                </a:solidFill>
                <a:latin typeface="Verdana" panose="020B0604030504040204" pitchFamily="34" charset="0"/>
                <a:ea typeface="Verdana" panose="020B0604030504040204" pitchFamily="34" charset="0"/>
                <a:cs typeface="Verdana" panose="020B0604030504040204" pitchFamily="34" charset="0"/>
              </a:rPr>
              <a:t>Your input -&gt;  </a:t>
            </a:r>
            <a:r>
              <a:rPr lang="en-US" sz="1200">
                <a:solidFill>
                  <a:schemeClr val="bg1"/>
                </a:solidFill>
                <a:latin typeface="Verdana" panose="020B0604030504040204" pitchFamily="34" charset="0"/>
                <a:ea typeface="Verdana" panose="020B0604030504040204" pitchFamily="34" charset="0"/>
                <a:cs typeface="Verdana" panose="020B0604030504040204" pitchFamily="34" charset="0"/>
              </a:rPr>
              <a:t>hi</a:t>
            </a:r>
          </a:p>
          <a:p>
            <a:pPr>
              <a:lnSpc>
                <a:spcPct val="120000"/>
              </a:lnSpc>
            </a:pPr>
            <a:r>
              <a:rPr lang="en-US" sz="1200">
                <a:solidFill>
                  <a:schemeClr val="bg1"/>
                </a:solidFill>
                <a:latin typeface="Verdana" panose="020B0604030504040204" pitchFamily="34" charset="0"/>
                <a:ea typeface="Verdana" panose="020B0604030504040204" pitchFamily="34" charset="0"/>
                <a:cs typeface="Verdana" panose="020B0604030504040204" pitchFamily="34" charset="0"/>
              </a:rPr>
              <a:t>Hi there! Watashi wa Yuki, as in snow in japanese.</a:t>
            </a:r>
          </a:p>
          <a:p>
            <a:pPr>
              <a:lnSpc>
                <a:spcPct val="120000"/>
              </a:lnSpc>
            </a:pPr>
            <a:r>
              <a:rPr lang="en-US" sz="1200">
                <a:solidFill>
                  <a:srgbClr val="7030A0"/>
                </a:solidFill>
                <a:latin typeface="Verdana" panose="020B0604030504040204" pitchFamily="34" charset="0"/>
                <a:ea typeface="Verdana" panose="020B0604030504040204" pitchFamily="34" charset="0"/>
                <a:cs typeface="Verdana" panose="020B0604030504040204" pitchFamily="34" charset="0"/>
              </a:rPr>
              <a:t>Your input -&gt;  </a:t>
            </a:r>
            <a:r>
              <a:rPr lang="en-US" sz="1200">
                <a:solidFill>
                  <a:schemeClr val="bg1"/>
                </a:solidFill>
                <a:latin typeface="Verdana" panose="020B0604030504040204" pitchFamily="34" charset="0"/>
                <a:ea typeface="Verdana" panose="020B0604030504040204" pitchFamily="34" charset="0"/>
                <a:cs typeface="Verdana" panose="020B0604030504040204" pitchFamily="34" charset="0"/>
              </a:rPr>
              <a:t>get me news</a:t>
            </a:r>
          </a:p>
          <a:p>
            <a:pPr>
              <a:lnSpc>
                <a:spcPct val="120000"/>
              </a:lnSpc>
            </a:pPr>
            <a:r>
              <a:rPr lang="en-US" sz="1200">
                <a:solidFill>
                  <a:schemeClr val="bg1"/>
                </a:solidFill>
                <a:latin typeface="Verdana" panose="020B0604030504040204" pitchFamily="34" charset="0"/>
                <a:ea typeface="Verdana" panose="020B0604030504040204" pitchFamily="34" charset="0"/>
                <a:cs typeface="Verdana" panose="020B0604030504040204" pitchFamily="34" charset="0"/>
              </a:rPr>
              <a:t>Give me a topic/keyword on which you would like to know the latest updates in.</a:t>
            </a:r>
          </a:p>
          <a:p>
            <a:pPr>
              <a:lnSpc>
                <a:spcPct val="120000"/>
              </a:lnSpc>
            </a:pPr>
            <a:r>
              <a:rPr lang="en-US" sz="1200">
                <a:solidFill>
                  <a:srgbClr val="7030A0"/>
                </a:solidFill>
                <a:latin typeface="Verdana" panose="020B0604030504040204" pitchFamily="34" charset="0"/>
                <a:ea typeface="Verdana" panose="020B0604030504040204" pitchFamily="34" charset="0"/>
                <a:cs typeface="Verdana" panose="020B0604030504040204" pitchFamily="34" charset="0"/>
              </a:rPr>
              <a:t>Your input -&gt;  </a:t>
            </a:r>
            <a:r>
              <a:rPr lang="en-US" sz="1200">
                <a:solidFill>
                  <a:schemeClr val="bg1"/>
                </a:solidFill>
                <a:latin typeface="Verdana" panose="020B0604030504040204" pitchFamily="34" charset="0"/>
                <a:ea typeface="Verdana" panose="020B0604030504040204" pitchFamily="34" charset="0"/>
                <a:cs typeface="Verdana" panose="020B0604030504040204" pitchFamily="34" charset="0"/>
              </a:rPr>
              <a:t>corona virus</a:t>
            </a:r>
          </a:p>
          <a:p>
            <a:pPr>
              <a:lnSpc>
                <a:spcPct val="120000"/>
              </a:lnSpc>
            </a:pPr>
            <a:r>
              <a:rPr lang="en-US" sz="1200">
                <a:solidFill>
                  <a:schemeClr val="bg1"/>
                </a:solidFill>
                <a:latin typeface="Verdana" panose="020B0604030504040204" pitchFamily="34" charset="0"/>
                <a:ea typeface="Verdana" panose="020B0604030504040204" pitchFamily="34" charset="0"/>
                <a:cs typeface="Verdana" panose="020B0604030504040204" pitchFamily="34" charset="0"/>
              </a:rPr>
              <a:t>2020-04-06 16:33:41 ERROR    rasa.core.actions.action  - Failed to validate slot topic_news with action get_news</a:t>
            </a:r>
          </a:p>
          <a:p>
            <a:pPr>
              <a:lnSpc>
                <a:spcPct val="120000"/>
              </a:lnSpc>
            </a:pPr>
            <a:r>
              <a:rPr lang="en-US" sz="1200">
                <a:solidFill>
                  <a:schemeClr val="bg1"/>
                </a:solidFill>
                <a:latin typeface="Verdana" panose="020B0604030504040204" pitchFamily="34" charset="0"/>
                <a:ea typeface="Verdana" panose="020B0604030504040204" pitchFamily="34" charset="0"/>
                <a:cs typeface="Verdana" panose="020B0604030504040204" pitchFamily="34" charset="0"/>
              </a:rPr>
              <a:t>Sorry, I did not understand you, please try input something else.</a:t>
            </a:r>
          </a:p>
          <a:p>
            <a:pPr>
              <a:lnSpc>
                <a:spcPct val="120000"/>
              </a:lnSpc>
            </a:pPr>
            <a:r>
              <a:rPr lang="en-US" sz="1200">
                <a:solidFill>
                  <a:srgbClr val="7030A0"/>
                </a:solidFill>
                <a:latin typeface="Verdana" panose="020B0604030504040204" pitchFamily="34" charset="0"/>
                <a:ea typeface="Verdana" panose="020B0604030504040204" pitchFamily="34" charset="0"/>
                <a:cs typeface="Verdana" panose="020B0604030504040204" pitchFamily="34" charset="0"/>
              </a:rPr>
              <a:t>Your input -&gt;  </a:t>
            </a:r>
            <a:r>
              <a:rPr lang="en-US" sz="1200">
                <a:solidFill>
                  <a:schemeClr val="bg1"/>
                </a:solidFill>
                <a:latin typeface="Verdana" panose="020B0604030504040204" pitchFamily="34" charset="0"/>
                <a:ea typeface="Verdana" panose="020B0604030504040204" pitchFamily="34" charset="0"/>
                <a:cs typeface="Verdana" panose="020B0604030504040204" pitchFamily="34" charset="0"/>
              </a:rPr>
              <a:t>get me news</a:t>
            </a:r>
          </a:p>
          <a:p>
            <a:pPr>
              <a:lnSpc>
                <a:spcPct val="120000"/>
              </a:lnSpc>
            </a:pPr>
            <a:r>
              <a:rPr lang="en-US" sz="1200">
                <a:solidFill>
                  <a:schemeClr val="bg1"/>
                </a:solidFill>
                <a:latin typeface="Verdana" panose="020B0604030504040204" pitchFamily="34" charset="0"/>
                <a:ea typeface="Verdana" panose="020B0604030504040204" pitchFamily="34" charset="0"/>
                <a:cs typeface="Verdana" panose="020B0604030504040204" pitchFamily="34" charset="0"/>
              </a:rPr>
              <a:t>Here is some news I found!</a:t>
            </a:r>
          </a:p>
          <a:p>
            <a:pPr>
              <a:lnSpc>
                <a:spcPct val="120000"/>
              </a:lnSpc>
            </a:pPr>
            <a:r>
              <a:rPr lang="en-US" sz="1200">
                <a:solidFill>
                  <a:schemeClr val="bg1"/>
                </a:solidFill>
                <a:latin typeface="Verdana" panose="020B0604030504040204" pitchFamily="34" charset="0"/>
                <a:ea typeface="Verdana" panose="020B0604030504040204" pitchFamily="34" charset="0"/>
                <a:cs typeface="Verdana" panose="020B0604030504040204" pitchFamily="34" charset="0"/>
              </a:rPr>
              <a:t>How to get the best information on coronavirus</a:t>
            </a:r>
          </a:p>
          <a:p>
            <a:pPr>
              <a:lnSpc>
                <a:spcPct val="120000"/>
              </a:lnSpc>
            </a:pPr>
            <a:r>
              <a:rPr lang="en-US" sz="1200">
                <a:solidFill>
                  <a:schemeClr val="bg1"/>
                </a:solidFill>
                <a:latin typeface="Verdana" panose="020B0604030504040204" pitchFamily="34" charset="0"/>
                <a:ea typeface="Verdana" panose="020B0604030504040204" pitchFamily="34" charset="0"/>
                <a:cs typeface="Verdana" panose="020B0604030504040204" pitchFamily="34" charset="0"/>
              </a:rPr>
              <a:t>https://www.cnn.com/2020/03/17/opinions/coronavirus-media-literacy-matters-kirby/index.html</a:t>
            </a:r>
          </a:p>
          <a:p>
            <a:pPr>
              <a:lnSpc>
                <a:spcPct val="120000"/>
              </a:lnSpc>
            </a:pPr>
            <a:endParaRPr lang="en-US" sz="1200">
              <a:solidFill>
                <a:schemeClr val="bg1"/>
              </a:solidFill>
              <a:latin typeface="Verdana" panose="020B0604030504040204" pitchFamily="34" charset="0"/>
              <a:ea typeface="Verdana" panose="020B0604030504040204" pitchFamily="34" charset="0"/>
              <a:cs typeface="Verdana" panose="020B0604030504040204" pitchFamily="34" charset="0"/>
            </a:endParaRPr>
          </a:p>
          <a:p>
            <a:pPr>
              <a:lnSpc>
                <a:spcPct val="120000"/>
              </a:lnSpc>
            </a:pPr>
            <a:r>
              <a:rPr lang="en-US" sz="1200">
                <a:solidFill>
                  <a:schemeClr val="bg1"/>
                </a:solidFill>
                <a:latin typeface="Verdana" panose="020B0604030504040204" pitchFamily="34" charset="0"/>
                <a:ea typeface="Verdana" panose="020B0604030504040204" pitchFamily="34" charset="0"/>
                <a:cs typeface="Verdana" panose="020B0604030504040204" pitchFamily="34" charset="0"/>
              </a:rPr>
              <a:t>How to 'Force' a Chronological Feed in Facebook's New Design</a:t>
            </a:r>
          </a:p>
          <a:p>
            <a:pPr>
              <a:lnSpc>
                <a:spcPct val="120000"/>
              </a:lnSpc>
            </a:pPr>
            <a:r>
              <a:rPr lang="en-US" sz="1200">
                <a:solidFill>
                  <a:schemeClr val="bg1"/>
                </a:solidFill>
                <a:latin typeface="Verdana" panose="020B0604030504040204" pitchFamily="34" charset="0"/>
                <a:ea typeface="Verdana" panose="020B0604030504040204" pitchFamily="34" charset="0"/>
                <a:cs typeface="Verdana" panose="020B0604030504040204" pitchFamily="34" charset="0"/>
              </a:rPr>
              <a:t>https://lifehacker.com/how-to-force-a-chronological-feed-in-facebooks-new-desi-1842426847</a:t>
            </a:r>
          </a:p>
          <a:p>
            <a:pPr>
              <a:lnSpc>
                <a:spcPct val="120000"/>
              </a:lnSpc>
            </a:pPr>
            <a:endParaRPr lang="en-US" sz="1200">
              <a:solidFill>
                <a:schemeClr val="bg1"/>
              </a:solidFill>
              <a:latin typeface="Verdana" panose="020B0604030504040204" pitchFamily="34" charset="0"/>
              <a:ea typeface="Verdana" panose="020B0604030504040204" pitchFamily="34" charset="0"/>
              <a:cs typeface="Verdana" panose="020B0604030504040204" pitchFamily="34" charset="0"/>
            </a:endParaRPr>
          </a:p>
          <a:p>
            <a:pPr>
              <a:lnSpc>
                <a:spcPct val="120000"/>
              </a:lnSpc>
            </a:pPr>
            <a:r>
              <a:rPr lang="en-US" sz="1200">
                <a:solidFill>
                  <a:schemeClr val="bg1"/>
                </a:solidFill>
                <a:latin typeface="Verdana" panose="020B0604030504040204" pitchFamily="34" charset="0"/>
                <a:ea typeface="Verdana" panose="020B0604030504040204" pitchFamily="34" charset="0"/>
                <a:cs typeface="Verdana" panose="020B0604030504040204" pitchFamily="34" charset="0"/>
              </a:rPr>
              <a:t>What it's like to live with someone who still doesn't take coronavirus seriously</a:t>
            </a:r>
          </a:p>
          <a:p>
            <a:pPr>
              <a:lnSpc>
                <a:spcPct val="120000"/>
              </a:lnSpc>
            </a:pPr>
            <a:r>
              <a:rPr lang="en-US" sz="1200">
                <a:solidFill>
                  <a:schemeClr val="bg1"/>
                </a:solidFill>
                <a:latin typeface="Verdana" panose="020B0604030504040204" pitchFamily="34" charset="0"/>
                <a:ea typeface="Verdana" panose="020B0604030504040204" pitchFamily="34" charset="0"/>
                <a:cs typeface="Verdana" panose="020B0604030504040204" pitchFamily="34" charset="0"/>
              </a:rPr>
              <a:t>https://mashable.com/article/what-to-do-if-partner-friends-family-roommates-not-taking-coronavirus-seriously/</a:t>
            </a:r>
          </a:p>
          <a:p>
            <a:pPr>
              <a:lnSpc>
                <a:spcPct val="120000"/>
              </a:lnSpc>
            </a:pPr>
            <a:endParaRPr lang="en-US" sz="1200">
              <a:solidFill>
                <a:schemeClr val="bg1"/>
              </a:solidFill>
              <a:latin typeface="Verdana" panose="020B0604030504040204" pitchFamily="34" charset="0"/>
              <a:ea typeface="Verdana" panose="020B0604030504040204" pitchFamily="34" charset="0"/>
              <a:cs typeface="Verdana" panose="020B0604030504040204" pitchFamily="34" charset="0"/>
            </a:endParaRPr>
          </a:p>
          <a:p>
            <a:pPr>
              <a:lnSpc>
                <a:spcPct val="120000"/>
              </a:lnSpc>
            </a:pPr>
            <a:r>
              <a:rPr lang="en-US" sz="1200">
                <a:solidFill>
                  <a:schemeClr val="bg1"/>
                </a:solidFill>
                <a:latin typeface="Verdana" panose="020B0604030504040204" pitchFamily="34" charset="0"/>
                <a:ea typeface="Verdana" panose="020B0604030504040204" pitchFamily="34" charset="0"/>
                <a:cs typeface="Verdana" panose="020B0604030504040204" pitchFamily="34" charset="0"/>
              </a:rPr>
              <a:t>I hope you found what you were looking for!</a:t>
            </a:r>
          </a:p>
          <a:p>
            <a:pPr>
              <a:lnSpc>
                <a:spcPct val="120000"/>
              </a:lnSpc>
            </a:pPr>
            <a:r>
              <a:rPr lang="en-US" sz="1200">
                <a:solidFill>
                  <a:srgbClr val="7030A0"/>
                </a:solidFill>
                <a:latin typeface="Verdana" panose="020B0604030504040204" pitchFamily="34" charset="0"/>
                <a:ea typeface="Verdana" panose="020B0604030504040204" pitchFamily="34" charset="0"/>
                <a:cs typeface="Verdana" panose="020B0604030504040204" pitchFamily="34" charset="0"/>
              </a:rPr>
              <a:t>Your input -&gt;  </a:t>
            </a:r>
            <a:r>
              <a:rPr lang="en-US" sz="1200">
                <a:solidFill>
                  <a:schemeClr val="bg1"/>
                </a:solidFill>
                <a:latin typeface="Verdana" panose="020B0604030504040204" pitchFamily="34" charset="0"/>
                <a:ea typeface="Verdana" panose="020B0604030504040204" pitchFamily="34" charset="0"/>
                <a:cs typeface="Verdana" panose="020B0604030504040204" pitchFamily="34" charset="0"/>
              </a:rPr>
              <a:t>get me updates sports</a:t>
            </a:r>
          </a:p>
          <a:p>
            <a:pPr>
              <a:lnSpc>
                <a:spcPct val="120000"/>
              </a:lnSpc>
            </a:pPr>
            <a:r>
              <a:rPr lang="en-US" sz="1200">
                <a:solidFill>
                  <a:schemeClr val="bg1"/>
                </a:solidFill>
                <a:latin typeface="Verdana" panose="020B0604030504040204" pitchFamily="34" charset="0"/>
                <a:ea typeface="Verdana" panose="020B0604030504040204" pitchFamily="34" charset="0"/>
                <a:cs typeface="Verdana" panose="020B0604030504040204" pitchFamily="34" charset="0"/>
              </a:rPr>
              <a:t>Here is some news I found!</a:t>
            </a:r>
          </a:p>
          <a:p>
            <a:pPr>
              <a:lnSpc>
                <a:spcPct val="120000"/>
              </a:lnSpc>
            </a:pPr>
            <a:r>
              <a:rPr lang="en-US" sz="1200">
                <a:solidFill>
                  <a:schemeClr val="bg1"/>
                </a:solidFill>
                <a:latin typeface="Verdana" panose="020B0604030504040204" pitchFamily="34" charset="0"/>
                <a:ea typeface="Verdana" panose="020B0604030504040204" pitchFamily="34" charset="0"/>
                <a:cs typeface="Verdana" panose="020B0604030504040204" pitchFamily="34" charset="0"/>
              </a:rPr>
              <a:t>How to Watch Sports During the Coronavirus Shutdown</a:t>
            </a:r>
          </a:p>
          <a:p>
            <a:pPr>
              <a:lnSpc>
                <a:spcPct val="120000"/>
              </a:lnSpc>
            </a:pPr>
            <a:r>
              <a:rPr lang="en-US" sz="1200">
                <a:solidFill>
                  <a:schemeClr val="bg1"/>
                </a:solidFill>
                <a:latin typeface="Verdana" panose="020B0604030504040204" pitchFamily="34" charset="0"/>
                <a:ea typeface="Verdana" panose="020B0604030504040204" pitchFamily="34" charset="0"/>
                <a:cs typeface="Verdana" panose="020B0604030504040204" pitchFamily="34" charset="0"/>
              </a:rPr>
              <a:t>https://lifehacker.com/how-to-watch-sports-during-the-coronavirus-shutdown-1842377742</a:t>
            </a:r>
          </a:p>
          <a:p>
            <a:pPr>
              <a:lnSpc>
                <a:spcPct val="120000"/>
              </a:lnSpc>
            </a:pPr>
            <a:endParaRPr lang="en-US" sz="1200">
              <a:solidFill>
                <a:schemeClr val="bg1"/>
              </a:solidFill>
              <a:latin typeface="Verdana" panose="020B0604030504040204" pitchFamily="34" charset="0"/>
              <a:ea typeface="Verdana" panose="020B0604030504040204" pitchFamily="34" charset="0"/>
              <a:cs typeface="Verdana" panose="020B0604030504040204" pitchFamily="34" charset="0"/>
            </a:endParaRPr>
          </a:p>
          <a:p>
            <a:pPr>
              <a:lnSpc>
                <a:spcPct val="120000"/>
              </a:lnSpc>
            </a:pPr>
            <a:r>
              <a:rPr lang="en-US" sz="1200">
                <a:solidFill>
                  <a:schemeClr val="bg1"/>
                </a:solidFill>
                <a:latin typeface="Verdana" panose="020B0604030504040204" pitchFamily="34" charset="0"/>
                <a:ea typeface="Verdana" panose="020B0604030504040204" pitchFamily="34" charset="0"/>
                <a:cs typeface="Verdana" panose="020B0604030504040204" pitchFamily="34" charset="0"/>
              </a:rPr>
              <a:t>FuboTV adds NHL and MLB coverage to its premium sports packages</a:t>
            </a:r>
          </a:p>
          <a:p>
            <a:pPr>
              <a:lnSpc>
                <a:spcPct val="120000"/>
              </a:lnSpc>
            </a:pPr>
            <a:r>
              <a:rPr lang="en-US" sz="1200">
                <a:solidFill>
                  <a:schemeClr val="bg1"/>
                </a:solidFill>
                <a:latin typeface="Verdana" panose="020B0604030504040204" pitchFamily="34" charset="0"/>
                <a:ea typeface="Verdana" panose="020B0604030504040204" pitchFamily="34" charset="0"/>
                <a:cs typeface="Verdana" panose="020B0604030504040204" pitchFamily="34" charset="0"/>
              </a:rPr>
              <a:t>https://www.engadget.com/2020/03/10/fubotv-nhl-mlb-networks-strike-zone/</a:t>
            </a:r>
          </a:p>
        </p:txBody>
      </p:sp>
    </p:spTree>
    <p:extLst>
      <p:ext uri="{BB962C8B-B14F-4D97-AF65-F5344CB8AC3E}">
        <p14:creationId xmlns:p14="http://schemas.microsoft.com/office/powerpoint/2010/main" val="36180339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F9C6E-58C7-2148-B62A-128AC903F7CC}"/>
              </a:ext>
            </a:extLst>
          </p:cNvPr>
          <p:cNvSpPr>
            <a:spLocks noGrp="1"/>
          </p:cNvSpPr>
          <p:nvPr>
            <p:ph type="title"/>
          </p:nvPr>
        </p:nvSpPr>
        <p:spPr/>
        <p:txBody>
          <a:bodyPr/>
          <a:lstStyle/>
          <a:p>
            <a:r>
              <a:rPr lang="en-US"/>
              <a:t>Các bước để soi mã nguồn</a:t>
            </a:r>
          </a:p>
        </p:txBody>
      </p:sp>
      <p:pic>
        <p:nvPicPr>
          <p:cNvPr id="5" name="Graphic 4" descr="Footprints">
            <a:extLst>
              <a:ext uri="{FF2B5EF4-FFF2-40B4-BE49-F238E27FC236}">
                <a16:creationId xmlns:a16="http://schemas.microsoft.com/office/drawing/2014/main" id="{6A52EA89-2025-D64A-849C-B07C051F5F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65358" y="2242886"/>
            <a:ext cx="2013283" cy="2013283"/>
          </a:xfrm>
          <a:prstGeom prst="rect">
            <a:avLst/>
          </a:prstGeom>
        </p:spPr>
      </p:pic>
    </p:spTree>
    <p:extLst>
      <p:ext uri="{BB962C8B-B14F-4D97-AF65-F5344CB8AC3E}">
        <p14:creationId xmlns:p14="http://schemas.microsoft.com/office/powerpoint/2010/main" val="37111381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18ABA6A-AAF7-6A4E-96AE-46C87D9D7E4C}"/>
              </a:ext>
            </a:extLst>
          </p:cNvPr>
          <p:cNvSpPr/>
          <p:nvPr/>
        </p:nvSpPr>
        <p:spPr>
          <a:xfrm>
            <a:off x="2286000" y="1108307"/>
            <a:ext cx="4572000" cy="3060710"/>
          </a:xfrm>
          <a:prstGeom prst="rect">
            <a:avLst/>
          </a:prstGeom>
          <a:solidFill>
            <a:schemeClr val="tx2">
              <a:lumMod val="10000"/>
            </a:schemeClr>
          </a:solidFill>
        </p:spPr>
        <p:txBody>
          <a:bodyPr>
            <a:spAutoFit/>
          </a:bodyPr>
          <a:lstStyle/>
          <a:p>
            <a:pPr>
              <a:lnSpc>
                <a:spcPct val="120000"/>
              </a:lnSpc>
            </a:pPr>
            <a:r>
              <a:rPr lang="en-US" sz="1800">
                <a:solidFill>
                  <a:srgbClr val="569CD6"/>
                </a:solidFill>
                <a:latin typeface="Menlo" panose="020B0609030804020204" pitchFamily="49" charset="0"/>
                <a:ea typeface="Times New Roman" panose="02020603050405020304" pitchFamily="18" charset="0"/>
                <a:cs typeface="Times New Roman" panose="02020603050405020304" pitchFamily="18" charset="0"/>
              </a:rPr>
              <a:t>entities</a:t>
            </a: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800">
                <a:solidFill>
                  <a:srgbClr val="CE9178"/>
                </a:solidFill>
                <a:latin typeface="Menlo" panose="020B0609030804020204" pitchFamily="49" charset="0"/>
                <a:ea typeface="Times New Roman" panose="02020603050405020304" pitchFamily="18" charset="0"/>
                <a:cs typeface="Times New Roman" panose="02020603050405020304" pitchFamily="18" charset="0"/>
              </a:rPr>
              <a:t>topic_news</a:t>
            </a:r>
            <a:endParaRPr lang="en-US" sz="18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800">
                <a:solidFill>
                  <a:srgbClr val="569CD6"/>
                </a:solidFill>
                <a:latin typeface="Menlo" panose="020B0609030804020204" pitchFamily="49" charset="0"/>
                <a:ea typeface="Times New Roman" panose="02020603050405020304" pitchFamily="18" charset="0"/>
                <a:cs typeface="Times New Roman" panose="02020603050405020304" pitchFamily="18" charset="0"/>
              </a:rPr>
              <a:t>forms</a:t>
            </a: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800">
                <a:solidFill>
                  <a:srgbClr val="CE9178"/>
                </a:solidFill>
                <a:latin typeface="Menlo" panose="020B0609030804020204" pitchFamily="49" charset="0"/>
                <a:ea typeface="Times New Roman" panose="02020603050405020304" pitchFamily="18" charset="0"/>
                <a:cs typeface="Times New Roman" panose="02020603050405020304" pitchFamily="18" charset="0"/>
              </a:rPr>
              <a:t>get_news</a:t>
            </a:r>
            <a:endParaRPr lang="en-US" sz="18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800">
                <a:solidFill>
                  <a:srgbClr val="569CD6"/>
                </a:solidFill>
                <a:latin typeface="Menlo" panose="020B0609030804020204" pitchFamily="49" charset="0"/>
                <a:ea typeface="Times New Roman" panose="02020603050405020304" pitchFamily="18" charset="0"/>
                <a:cs typeface="Times New Roman" panose="02020603050405020304" pitchFamily="18" charset="0"/>
              </a:rPr>
              <a:t>slots</a:t>
            </a: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800">
                <a:solidFill>
                  <a:srgbClr val="569CD6"/>
                </a:solidFill>
                <a:latin typeface="Menlo" panose="020B0609030804020204" pitchFamily="49" charset="0"/>
                <a:ea typeface="Times New Roman" panose="02020603050405020304" pitchFamily="18" charset="0"/>
                <a:cs typeface="Times New Roman" panose="02020603050405020304" pitchFamily="18" charset="0"/>
              </a:rPr>
              <a:t>requested_slot</a:t>
            </a: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800">
                <a:solidFill>
                  <a:srgbClr val="569CD6"/>
                </a:solidFill>
                <a:latin typeface="Menlo" panose="020B0609030804020204" pitchFamily="49" charset="0"/>
                <a:ea typeface="Times New Roman" panose="02020603050405020304" pitchFamily="18" charset="0"/>
                <a:cs typeface="Times New Roman" panose="02020603050405020304" pitchFamily="18" charset="0"/>
              </a:rPr>
              <a:t>type</a:t>
            </a: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800">
                <a:solidFill>
                  <a:srgbClr val="CE9178"/>
                </a:solidFill>
                <a:latin typeface="Menlo" panose="020B0609030804020204" pitchFamily="49" charset="0"/>
                <a:ea typeface="Times New Roman" panose="02020603050405020304" pitchFamily="18" charset="0"/>
                <a:cs typeface="Times New Roman" panose="02020603050405020304" pitchFamily="18" charset="0"/>
              </a:rPr>
              <a:t>unfeaturized</a:t>
            </a:r>
            <a:endParaRPr lang="en-US" sz="18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800">
                <a:solidFill>
                  <a:srgbClr val="569CD6"/>
                </a:solidFill>
                <a:latin typeface="Menlo" panose="020B0609030804020204" pitchFamily="49" charset="0"/>
                <a:ea typeface="Times New Roman" panose="02020603050405020304" pitchFamily="18" charset="0"/>
                <a:cs typeface="Times New Roman" panose="02020603050405020304" pitchFamily="18" charset="0"/>
              </a:rPr>
              <a:t>topic_news</a:t>
            </a: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800">
                <a:solidFill>
                  <a:srgbClr val="569CD6"/>
                </a:solidFill>
                <a:latin typeface="Menlo" panose="020B0609030804020204" pitchFamily="49" charset="0"/>
                <a:ea typeface="Times New Roman" panose="02020603050405020304" pitchFamily="18" charset="0"/>
                <a:cs typeface="Times New Roman" panose="02020603050405020304" pitchFamily="18" charset="0"/>
              </a:rPr>
              <a:t>type</a:t>
            </a: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800">
                <a:solidFill>
                  <a:srgbClr val="CE9178"/>
                </a:solidFill>
                <a:latin typeface="Menlo" panose="020B0609030804020204" pitchFamily="49" charset="0"/>
                <a:ea typeface="Times New Roman" panose="02020603050405020304" pitchFamily="18" charset="0"/>
                <a:cs typeface="Times New Roman" panose="02020603050405020304" pitchFamily="18" charset="0"/>
              </a:rPr>
              <a:t>text</a:t>
            </a:r>
            <a:endParaRPr lang="en-US" sz="1800">
              <a:latin typeface="Calibri" panose="020F0502020204030204" pitchFamily="34" charset="0"/>
              <a:ea typeface="Yu Mincho" panose="02020400000000000000" pitchFamily="18" charset="-128"/>
              <a:cs typeface="Times New Roman" panose="02020603050405020304" pitchFamily="18" charset="0"/>
            </a:endParaRPr>
          </a:p>
        </p:txBody>
      </p:sp>
      <p:sp>
        <p:nvSpPr>
          <p:cNvPr id="4" name="Folded Corner 3">
            <a:extLst>
              <a:ext uri="{FF2B5EF4-FFF2-40B4-BE49-F238E27FC236}">
                <a16:creationId xmlns:a16="http://schemas.microsoft.com/office/drawing/2014/main" id="{8158B469-9AA9-BD44-88F4-BB3089F94FB5}"/>
              </a:ext>
            </a:extLst>
          </p:cNvPr>
          <p:cNvSpPr/>
          <p:nvPr/>
        </p:nvSpPr>
        <p:spPr>
          <a:xfrm>
            <a:off x="5374106" y="3914274"/>
            <a:ext cx="1283368" cy="409073"/>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domain.yml</a:t>
            </a:r>
          </a:p>
        </p:txBody>
      </p:sp>
    </p:spTree>
    <p:extLst>
      <p:ext uri="{BB962C8B-B14F-4D97-AF65-F5344CB8AC3E}">
        <p14:creationId xmlns:p14="http://schemas.microsoft.com/office/powerpoint/2010/main" val="39554087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F1FCF6-A60C-F643-868F-04F8CE367A65}"/>
              </a:ext>
            </a:extLst>
          </p:cNvPr>
          <p:cNvSpPr/>
          <p:nvPr/>
        </p:nvSpPr>
        <p:spPr>
          <a:xfrm>
            <a:off x="0" y="0"/>
            <a:ext cx="5903495" cy="5143500"/>
          </a:xfrm>
          <a:prstGeom prst="rect">
            <a:avLst/>
          </a:prstGeom>
          <a:solidFill>
            <a:schemeClr val="tx2">
              <a:lumMod val="10000"/>
            </a:schemeClr>
          </a:solidFill>
        </p:spPr>
        <p:txBody>
          <a:bodyPr wrap="square">
            <a:spAutoFit/>
          </a:bodyPr>
          <a:lstStyle/>
          <a:p>
            <a:pPr>
              <a:lnSpc>
                <a:spcPct val="120000"/>
              </a:lnSpc>
            </a:pPr>
            <a:r>
              <a:rPr lang="en-US" sz="1500" b="1">
                <a:solidFill>
                  <a:srgbClr val="569CD6"/>
                </a:solidFill>
                <a:latin typeface="Menlo" panose="020B0609030804020204" pitchFamily="49" charset="0"/>
                <a:ea typeface="Times New Roman" panose="02020603050405020304" pitchFamily="18" charset="0"/>
                <a:cs typeface="Times New Roman" panose="02020603050405020304" pitchFamily="18" charset="0"/>
              </a:rPr>
              <a:t>## intent:getNews</a:t>
            </a:r>
            <a:endParaRPr lang="en-US" sz="15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500">
                <a:solidFill>
                  <a:srgbClr val="6796E6"/>
                </a:solidFill>
                <a:latin typeface="Menlo" panose="020B0609030804020204" pitchFamily="49" charset="0"/>
                <a:ea typeface="Times New Roman" panose="02020603050405020304" pitchFamily="18" charset="0"/>
                <a:cs typeface="Times New Roman" panose="02020603050405020304" pitchFamily="18" charset="0"/>
              </a:rPr>
              <a:t>-</a:t>
            </a:r>
            <a:r>
              <a:rPr lang="en-US" sz="1500">
                <a:solidFill>
                  <a:srgbClr val="D4D4D4"/>
                </a:solidFill>
                <a:latin typeface="Menlo" panose="020B0609030804020204" pitchFamily="49" charset="0"/>
                <a:ea typeface="Times New Roman" panose="02020603050405020304" pitchFamily="18" charset="0"/>
                <a:cs typeface="Times New Roman" panose="02020603050405020304" pitchFamily="18" charset="0"/>
              </a:rPr>
              <a:t> Send me latest news updates</a:t>
            </a:r>
            <a:endParaRPr lang="en-US" sz="15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500">
                <a:solidFill>
                  <a:srgbClr val="6796E6"/>
                </a:solidFill>
                <a:latin typeface="Menlo" panose="020B0609030804020204" pitchFamily="49" charset="0"/>
                <a:ea typeface="Times New Roman" panose="02020603050405020304" pitchFamily="18" charset="0"/>
                <a:cs typeface="Times New Roman" panose="02020603050405020304" pitchFamily="18" charset="0"/>
              </a:rPr>
              <a:t>-</a:t>
            </a:r>
            <a:r>
              <a:rPr lang="en-US" sz="1500">
                <a:solidFill>
                  <a:srgbClr val="D4D4D4"/>
                </a:solidFill>
                <a:latin typeface="Menlo" panose="020B0609030804020204" pitchFamily="49" charset="0"/>
                <a:ea typeface="Times New Roman" panose="02020603050405020304" pitchFamily="18" charset="0"/>
                <a:cs typeface="Times New Roman" panose="02020603050405020304" pitchFamily="18" charset="0"/>
              </a:rPr>
              <a:t> I want to read some news</a:t>
            </a:r>
            <a:endParaRPr lang="en-US" sz="15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500">
                <a:solidFill>
                  <a:srgbClr val="6796E6"/>
                </a:solidFill>
                <a:latin typeface="Menlo" panose="020B0609030804020204" pitchFamily="49" charset="0"/>
                <a:ea typeface="Times New Roman" panose="02020603050405020304" pitchFamily="18" charset="0"/>
                <a:cs typeface="Times New Roman" panose="02020603050405020304" pitchFamily="18" charset="0"/>
              </a:rPr>
              <a:t>-</a:t>
            </a:r>
            <a:r>
              <a:rPr lang="en-US" sz="1500">
                <a:solidFill>
                  <a:srgbClr val="D4D4D4"/>
                </a:solidFill>
                <a:latin typeface="Menlo" panose="020B0609030804020204" pitchFamily="49" charset="0"/>
                <a:ea typeface="Times New Roman" panose="02020603050405020304" pitchFamily="18" charset="0"/>
                <a:cs typeface="Times New Roman" panose="02020603050405020304" pitchFamily="18" charset="0"/>
              </a:rPr>
              <a:t> give me current affairs</a:t>
            </a:r>
            <a:endParaRPr lang="en-US" sz="15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500">
                <a:solidFill>
                  <a:srgbClr val="6796E6"/>
                </a:solidFill>
                <a:latin typeface="Menlo" panose="020B0609030804020204" pitchFamily="49" charset="0"/>
                <a:ea typeface="Times New Roman" panose="02020603050405020304" pitchFamily="18" charset="0"/>
                <a:cs typeface="Times New Roman" panose="02020603050405020304" pitchFamily="18" charset="0"/>
              </a:rPr>
              <a:t>-</a:t>
            </a:r>
            <a:r>
              <a:rPr lang="en-US" sz="1500">
                <a:solidFill>
                  <a:srgbClr val="D4D4D4"/>
                </a:solidFill>
                <a:latin typeface="Menlo" panose="020B0609030804020204" pitchFamily="49" charset="0"/>
                <a:ea typeface="Times New Roman" panose="02020603050405020304" pitchFamily="18" charset="0"/>
                <a:cs typeface="Times New Roman" panose="02020603050405020304" pitchFamily="18" charset="0"/>
              </a:rPr>
              <a:t> some current affairs pls</a:t>
            </a:r>
            <a:endParaRPr lang="en-US" sz="15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500">
                <a:solidFill>
                  <a:srgbClr val="6796E6"/>
                </a:solidFill>
                <a:latin typeface="Menlo" panose="020B0609030804020204" pitchFamily="49" charset="0"/>
                <a:ea typeface="Times New Roman" panose="02020603050405020304" pitchFamily="18" charset="0"/>
                <a:cs typeface="Times New Roman" panose="02020603050405020304" pitchFamily="18" charset="0"/>
              </a:rPr>
              <a:t>-</a:t>
            </a:r>
            <a:r>
              <a:rPr lang="en-US" sz="1500">
                <a:solidFill>
                  <a:srgbClr val="D4D4D4"/>
                </a:solidFill>
                <a:latin typeface="Menlo" panose="020B0609030804020204" pitchFamily="49" charset="0"/>
                <a:ea typeface="Times New Roman" panose="02020603050405020304" pitchFamily="18" charset="0"/>
                <a:cs typeface="Times New Roman" panose="02020603050405020304" pitchFamily="18" charset="0"/>
              </a:rPr>
              <a:t> Find some interesting news</a:t>
            </a:r>
            <a:endParaRPr lang="en-US" sz="15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500">
                <a:solidFill>
                  <a:srgbClr val="6796E6"/>
                </a:solidFill>
                <a:latin typeface="Menlo" panose="020B0609030804020204" pitchFamily="49" charset="0"/>
                <a:ea typeface="Times New Roman" panose="02020603050405020304" pitchFamily="18" charset="0"/>
                <a:cs typeface="Times New Roman" panose="02020603050405020304" pitchFamily="18" charset="0"/>
              </a:rPr>
              <a:t>-</a:t>
            </a:r>
            <a:r>
              <a:rPr lang="en-US" sz="1500">
                <a:solidFill>
                  <a:srgbClr val="D4D4D4"/>
                </a:solidFill>
                <a:latin typeface="Menlo" panose="020B0609030804020204" pitchFamily="49" charset="0"/>
                <a:ea typeface="Times New Roman" panose="02020603050405020304" pitchFamily="18" charset="0"/>
                <a:cs typeface="Times New Roman" panose="02020603050405020304" pitchFamily="18" charset="0"/>
              </a:rPr>
              <a:t> News please</a:t>
            </a:r>
            <a:endParaRPr lang="en-US" sz="15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500">
                <a:solidFill>
                  <a:srgbClr val="6796E6"/>
                </a:solidFill>
                <a:latin typeface="Menlo" panose="020B0609030804020204" pitchFamily="49" charset="0"/>
                <a:ea typeface="Times New Roman" panose="02020603050405020304" pitchFamily="18" charset="0"/>
                <a:cs typeface="Times New Roman" panose="02020603050405020304" pitchFamily="18" charset="0"/>
              </a:rPr>
              <a:t>-</a:t>
            </a:r>
            <a:r>
              <a:rPr lang="en-US" sz="1500">
                <a:solidFill>
                  <a:srgbClr val="D4D4D4"/>
                </a:solidFill>
                <a:latin typeface="Menlo" panose="020B0609030804020204" pitchFamily="49" charset="0"/>
                <a:ea typeface="Times New Roman" panose="02020603050405020304" pitchFamily="18" charset="0"/>
                <a:cs typeface="Times New Roman" panose="02020603050405020304" pitchFamily="18" charset="0"/>
              </a:rPr>
              <a:t> Get me latest updates in [</a:t>
            </a:r>
            <a:r>
              <a:rPr lang="en-US" sz="1500">
                <a:solidFill>
                  <a:srgbClr val="CE9178"/>
                </a:solidFill>
                <a:latin typeface="Menlo" panose="020B0609030804020204" pitchFamily="49" charset="0"/>
                <a:ea typeface="Times New Roman" panose="02020603050405020304" pitchFamily="18" charset="0"/>
                <a:cs typeface="Times New Roman" panose="02020603050405020304" pitchFamily="18" charset="0"/>
              </a:rPr>
              <a:t>science</a:t>
            </a:r>
            <a:r>
              <a:rPr lang="en-US" sz="150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r>
              <a:rPr lang="en-US" sz="1500" u="sng">
                <a:solidFill>
                  <a:srgbClr val="D4D4D4"/>
                </a:solidFill>
                <a:latin typeface="Menlo" panose="020B0609030804020204" pitchFamily="49" charset="0"/>
                <a:ea typeface="Times New Roman" panose="02020603050405020304" pitchFamily="18" charset="0"/>
                <a:cs typeface="Times New Roman" panose="02020603050405020304" pitchFamily="18" charset="0"/>
              </a:rPr>
              <a:t>topic_news</a:t>
            </a:r>
            <a:r>
              <a:rPr lang="en-US" sz="150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endParaRPr lang="en-US" sz="15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500">
                <a:solidFill>
                  <a:srgbClr val="6796E6"/>
                </a:solidFill>
                <a:latin typeface="Menlo" panose="020B0609030804020204" pitchFamily="49" charset="0"/>
                <a:ea typeface="Times New Roman" panose="02020603050405020304" pitchFamily="18" charset="0"/>
                <a:cs typeface="Times New Roman" panose="02020603050405020304" pitchFamily="18" charset="0"/>
              </a:rPr>
              <a:t>-</a:t>
            </a:r>
            <a:r>
              <a:rPr lang="en-US" sz="1500">
                <a:solidFill>
                  <a:srgbClr val="D4D4D4"/>
                </a:solidFill>
                <a:latin typeface="Menlo" panose="020B0609030804020204" pitchFamily="49" charset="0"/>
                <a:ea typeface="Times New Roman" panose="02020603050405020304" pitchFamily="18" charset="0"/>
                <a:cs typeface="Times New Roman" panose="02020603050405020304" pitchFamily="18" charset="0"/>
              </a:rPr>
              <a:t> latest updates in [</a:t>
            </a:r>
            <a:r>
              <a:rPr lang="en-US" sz="1500">
                <a:solidFill>
                  <a:srgbClr val="CE9178"/>
                </a:solidFill>
                <a:latin typeface="Menlo" panose="020B0609030804020204" pitchFamily="49" charset="0"/>
                <a:ea typeface="Times New Roman" panose="02020603050405020304" pitchFamily="18" charset="0"/>
                <a:cs typeface="Times New Roman" panose="02020603050405020304" pitchFamily="18" charset="0"/>
              </a:rPr>
              <a:t>sports</a:t>
            </a:r>
            <a:r>
              <a:rPr lang="en-US" sz="150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r>
              <a:rPr lang="en-US" sz="1500" u="sng">
                <a:solidFill>
                  <a:srgbClr val="D4D4D4"/>
                </a:solidFill>
                <a:latin typeface="Menlo" panose="020B0609030804020204" pitchFamily="49" charset="0"/>
                <a:ea typeface="Times New Roman" panose="02020603050405020304" pitchFamily="18" charset="0"/>
                <a:cs typeface="Times New Roman" panose="02020603050405020304" pitchFamily="18" charset="0"/>
              </a:rPr>
              <a:t>topic_news</a:t>
            </a:r>
            <a:r>
              <a:rPr lang="en-US" sz="150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endParaRPr lang="en-US" sz="15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500">
                <a:solidFill>
                  <a:srgbClr val="6796E6"/>
                </a:solidFill>
                <a:latin typeface="Menlo" panose="020B0609030804020204" pitchFamily="49" charset="0"/>
                <a:ea typeface="Times New Roman" panose="02020603050405020304" pitchFamily="18" charset="0"/>
                <a:cs typeface="Times New Roman" panose="02020603050405020304" pitchFamily="18" charset="0"/>
              </a:rPr>
              <a:t>-</a:t>
            </a:r>
            <a:r>
              <a:rPr lang="en-US" sz="1500">
                <a:solidFill>
                  <a:srgbClr val="D4D4D4"/>
                </a:solidFill>
                <a:latin typeface="Menlo" panose="020B0609030804020204" pitchFamily="49" charset="0"/>
                <a:ea typeface="Times New Roman" panose="02020603050405020304" pitchFamily="18" charset="0"/>
                <a:cs typeface="Times New Roman" panose="02020603050405020304" pitchFamily="18" charset="0"/>
              </a:rPr>
              <a:t> whats the latest news in [</a:t>
            </a:r>
            <a:r>
              <a:rPr lang="en-US" sz="1500">
                <a:solidFill>
                  <a:srgbClr val="CE9178"/>
                </a:solidFill>
                <a:latin typeface="Menlo" panose="020B0609030804020204" pitchFamily="49" charset="0"/>
                <a:ea typeface="Times New Roman" panose="02020603050405020304" pitchFamily="18" charset="0"/>
                <a:cs typeface="Times New Roman" panose="02020603050405020304" pitchFamily="18" charset="0"/>
              </a:rPr>
              <a:t>business</a:t>
            </a:r>
            <a:r>
              <a:rPr lang="en-US" sz="150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r>
              <a:rPr lang="en-US" sz="1500" u="sng">
                <a:solidFill>
                  <a:srgbClr val="D4D4D4"/>
                </a:solidFill>
                <a:latin typeface="Menlo" panose="020B0609030804020204" pitchFamily="49" charset="0"/>
                <a:ea typeface="Times New Roman" panose="02020603050405020304" pitchFamily="18" charset="0"/>
                <a:cs typeface="Times New Roman" panose="02020603050405020304" pitchFamily="18" charset="0"/>
              </a:rPr>
              <a:t>topic_news</a:t>
            </a:r>
            <a:r>
              <a:rPr lang="en-US" sz="150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endParaRPr lang="en-US" sz="15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500">
                <a:solidFill>
                  <a:srgbClr val="6796E6"/>
                </a:solidFill>
                <a:latin typeface="Menlo" panose="020B0609030804020204" pitchFamily="49" charset="0"/>
                <a:ea typeface="Times New Roman" panose="02020603050405020304" pitchFamily="18" charset="0"/>
                <a:cs typeface="Times New Roman" panose="02020603050405020304" pitchFamily="18" charset="0"/>
              </a:rPr>
              <a:t>-</a:t>
            </a:r>
            <a:r>
              <a:rPr lang="en-US" sz="1500">
                <a:solidFill>
                  <a:srgbClr val="D4D4D4"/>
                </a:solidFill>
                <a:latin typeface="Menlo" panose="020B0609030804020204" pitchFamily="49" charset="0"/>
                <a:ea typeface="Times New Roman" panose="02020603050405020304" pitchFamily="18" charset="0"/>
                <a:cs typeface="Times New Roman" panose="02020603050405020304" pitchFamily="18" charset="0"/>
              </a:rPr>
              <a:t> send news updates</a:t>
            </a:r>
            <a:endParaRPr lang="en-US" sz="15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500">
                <a:solidFill>
                  <a:srgbClr val="6796E6"/>
                </a:solidFill>
                <a:latin typeface="Menlo" panose="020B0609030804020204" pitchFamily="49" charset="0"/>
                <a:ea typeface="Times New Roman" panose="02020603050405020304" pitchFamily="18" charset="0"/>
                <a:cs typeface="Times New Roman" panose="02020603050405020304" pitchFamily="18" charset="0"/>
              </a:rPr>
              <a:t>-</a:t>
            </a:r>
            <a:r>
              <a:rPr lang="en-US" sz="1500">
                <a:solidFill>
                  <a:srgbClr val="D4D4D4"/>
                </a:solidFill>
                <a:latin typeface="Menlo" panose="020B0609030804020204" pitchFamily="49" charset="0"/>
                <a:ea typeface="Times New Roman" panose="02020603050405020304" pitchFamily="18" charset="0"/>
                <a:cs typeface="Times New Roman" panose="02020603050405020304" pitchFamily="18" charset="0"/>
              </a:rPr>
              <a:t> Fetch some news</a:t>
            </a:r>
            <a:endParaRPr lang="en-US" sz="15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500">
                <a:solidFill>
                  <a:srgbClr val="6796E6"/>
                </a:solidFill>
                <a:latin typeface="Menlo" panose="020B0609030804020204" pitchFamily="49" charset="0"/>
                <a:ea typeface="Times New Roman" panose="02020603050405020304" pitchFamily="18" charset="0"/>
                <a:cs typeface="Times New Roman" panose="02020603050405020304" pitchFamily="18" charset="0"/>
              </a:rPr>
              <a:t>-</a:t>
            </a:r>
            <a:r>
              <a:rPr lang="en-US" sz="1500">
                <a:solidFill>
                  <a:srgbClr val="D4D4D4"/>
                </a:solidFill>
                <a:latin typeface="Menlo" panose="020B0609030804020204" pitchFamily="49" charset="0"/>
                <a:ea typeface="Times New Roman" panose="02020603050405020304" pitchFamily="18" charset="0"/>
                <a:cs typeface="Times New Roman" panose="02020603050405020304" pitchFamily="18" charset="0"/>
              </a:rPr>
              <a:t> get news</a:t>
            </a:r>
            <a:endParaRPr lang="en-US" sz="15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500">
                <a:solidFill>
                  <a:srgbClr val="6796E6"/>
                </a:solidFill>
                <a:latin typeface="Menlo" panose="020B0609030804020204" pitchFamily="49" charset="0"/>
                <a:ea typeface="Times New Roman" panose="02020603050405020304" pitchFamily="18" charset="0"/>
                <a:cs typeface="Times New Roman" panose="02020603050405020304" pitchFamily="18" charset="0"/>
              </a:rPr>
              <a:t>-</a:t>
            </a:r>
            <a:r>
              <a:rPr lang="en-US" sz="1500">
                <a:solidFill>
                  <a:srgbClr val="D4D4D4"/>
                </a:solidFill>
                <a:latin typeface="Menlo" panose="020B0609030804020204" pitchFamily="49" charset="0"/>
                <a:ea typeface="Times New Roman" panose="02020603050405020304" pitchFamily="18" charset="0"/>
                <a:cs typeface="Times New Roman" panose="02020603050405020304" pitchFamily="18" charset="0"/>
              </a:rPr>
              <a:t> whats happening in this world</a:t>
            </a:r>
            <a:endParaRPr lang="en-US" sz="15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500">
                <a:solidFill>
                  <a:srgbClr val="6796E6"/>
                </a:solidFill>
                <a:latin typeface="Menlo" panose="020B0609030804020204" pitchFamily="49" charset="0"/>
                <a:ea typeface="Times New Roman" panose="02020603050405020304" pitchFamily="18" charset="0"/>
                <a:cs typeface="Times New Roman" panose="02020603050405020304" pitchFamily="18" charset="0"/>
              </a:rPr>
              <a:t>-</a:t>
            </a:r>
            <a:r>
              <a:rPr lang="en-US" sz="1500">
                <a:solidFill>
                  <a:srgbClr val="D4D4D4"/>
                </a:solidFill>
                <a:latin typeface="Menlo" panose="020B0609030804020204" pitchFamily="49" charset="0"/>
                <a:ea typeface="Times New Roman" panose="02020603050405020304" pitchFamily="18" charset="0"/>
                <a:cs typeface="Times New Roman" panose="02020603050405020304" pitchFamily="18" charset="0"/>
              </a:rPr>
              <a:t> tell me something about whats happening around</a:t>
            </a:r>
            <a:endParaRPr lang="en-US" sz="15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500">
                <a:solidFill>
                  <a:srgbClr val="6796E6"/>
                </a:solidFill>
                <a:latin typeface="Menlo" panose="020B0609030804020204" pitchFamily="49" charset="0"/>
                <a:ea typeface="Times New Roman" panose="02020603050405020304" pitchFamily="18" charset="0"/>
                <a:cs typeface="Times New Roman" panose="02020603050405020304" pitchFamily="18" charset="0"/>
              </a:rPr>
              <a:t>-</a:t>
            </a:r>
            <a:r>
              <a:rPr lang="en-US" sz="1500">
                <a:solidFill>
                  <a:srgbClr val="D4D4D4"/>
                </a:solidFill>
                <a:latin typeface="Menlo" panose="020B0609030804020204" pitchFamily="49" charset="0"/>
                <a:ea typeface="Times New Roman" panose="02020603050405020304" pitchFamily="18" charset="0"/>
                <a:cs typeface="Times New Roman" panose="02020603050405020304" pitchFamily="18" charset="0"/>
              </a:rPr>
              <a:t> interesting news pls</a:t>
            </a:r>
            <a:endParaRPr lang="en-US" sz="15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500">
                <a:solidFill>
                  <a:srgbClr val="6796E6"/>
                </a:solidFill>
                <a:latin typeface="Menlo" panose="020B0609030804020204" pitchFamily="49" charset="0"/>
                <a:ea typeface="Times New Roman" panose="02020603050405020304" pitchFamily="18" charset="0"/>
                <a:cs typeface="Times New Roman" panose="02020603050405020304" pitchFamily="18" charset="0"/>
              </a:rPr>
              <a:t>-</a:t>
            </a:r>
            <a:r>
              <a:rPr lang="en-US" sz="1500">
                <a:solidFill>
                  <a:srgbClr val="D4D4D4"/>
                </a:solidFill>
                <a:latin typeface="Menlo" panose="020B0609030804020204" pitchFamily="49" charset="0"/>
                <a:ea typeface="Times New Roman" panose="02020603050405020304" pitchFamily="18" charset="0"/>
                <a:cs typeface="Times New Roman" panose="02020603050405020304" pitchFamily="18" charset="0"/>
              </a:rPr>
              <a:t> latest updates in [</a:t>
            </a:r>
            <a:r>
              <a:rPr lang="en-US" sz="1500">
                <a:solidFill>
                  <a:srgbClr val="CE9178"/>
                </a:solidFill>
                <a:latin typeface="Menlo" panose="020B0609030804020204" pitchFamily="49" charset="0"/>
                <a:ea typeface="Times New Roman" panose="02020603050405020304" pitchFamily="18" charset="0"/>
                <a:cs typeface="Times New Roman" panose="02020603050405020304" pitchFamily="18" charset="0"/>
              </a:rPr>
              <a:t>blockchain</a:t>
            </a:r>
            <a:r>
              <a:rPr lang="en-US" sz="150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r>
              <a:rPr lang="en-US" sz="1500" u="sng">
                <a:solidFill>
                  <a:srgbClr val="D4D4D4"/>
                </a:solidFill>
                <a:latin typeface="Menlo" panose="020B0609030804020204" pitchFamily="49" charset="0"/>
                <a:ea typeface="Times New Roman" panose="02020603050405020304" pitchFamily="18" charset="0"/>
                <a:cs typeface="Times New Roman" panose="02020603050405020304" pitchFamily="18" charset="0"/>
              </a:rPr>
              <a:t>topic_news</a:t>
            </a:r>
            <a:r>
              <a:rPr lang="en-US" sz="150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p>
          <a:p>
            <a:pPr>
              <a:lnSpc>
                <a:spcPct val="120000"/>
              </a:lnSpc>
            </a:pPr>
            <a:r>
              <a:rPr lang="en-US" sz="1500">
                <a:solidFill>
                  <a:srgbClr val="6796E6"/>
                </a:solidFill>
                <a:latin typeface="Menlo" panose="020B0609030804020204" pitchFamily="49" charset="0"/>
                <a:ea typeface="Times New Roman" panose="02020603050405020304" pitchFamily="18" charset="0"/>
                <a:cs typeface="Times New Roman" panose="02020603050405020304" pitchFamily="18" charset="0"/>
              </a:rPr>
              <a:t>-</a:t>
            </a:r>
            <a:r>
              <a:rPr lang="en-US" sz="1500">
                <a:solidFill>
                  <a:srgbClr val="D4D4D4"/>
                </a:solidFill>
                <a:latin typeface="Menlo" panose="020B0609030804020204" pitchFamily="49" charset="0"/>
                <a:ea typeface="Times New Roman" panose="02020603050405020304" pitchFamily="18" charset="0"/>
                <a:cs typeface="Times New Roman" panose="02020603050405020304" pitchFamily="18" charset="0"/>
              </a:rPr>
              <a:t> get me latest updates in [</a:t>
            </a:r>
            <a:r>
              <a:rPr lang="en-US" sz="1500">
                <a:solidFill>
                  <a:srgbClr val="CE9178"/>
                </a:solidFill>
                <a:latin typeface="Menlo" panose="020B0609030804020204" pitchFamily="49" charset="0"/>
                <a:ea typeface="Times New Roman" panose="02020603050405020304" pitchFamily="18" charset="0"/>
                <a:cs typeface="Times New Roman" panose="02020603050405020304" pitchFamily="18" charset="0"/>
              </a:rPr>
              <a:t>astronomy</a:t>
            </a:r>
            <a:r>
              <a:rPr lang="en-US" sz="150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r>
              <a:rPr lang="en-US" sz="1500" u="sng">
                <a:solidFill>
                  <a:srgbClr val="D4D4D4"/>
                </a:solidFill>
                <a:latin typeface="Menlo" panose="020B0609030804020204" pitchFamily="49" charset="0"/>
                <a:ea typeface="Times New Roman" panose="02020603050405020304" pitchFamily="18" charset="0"/>
                <a:cs typeface="Times New Roman" panose="02020603050405020304" pitchFamily="18" charset="0"/>
              </a:rPr>
              <a:t>topic_news</a:t>
            </a:r>
            <a:r>
              <a:rPr lang="en-US" sz="150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endParaRPr lang="en-US" sz="1500">
              <a:latin typeface="Calibri" panose="020F0502020204030204" pitchFamily="34" charset="0"/>
              <a:ea typeface="Yu Mincho" panose="02020400000000000000" pitchFamily="18" charset="-128"/>
              <a:cs typeface="Times New Roman" panose="02020603050405020304" pitchFamily="18" charset="0"/>
            </a:endParaRPr>
          </a:p>
        </p:txBody>
      </p:sp>
      <p:sp>
        <p:nvSpPr>
          <p:cNvPr id="3" name="Curved Down Arrow 2">
            <a:extLst>
              <a:ext uri="{FF2B5EF4-FFF2-40B4-BE49-F238E27FC236}">
                <a16:creationId xmlns:a16="http://schemas.microsoft.com/office/drawing/2014/main" id="{CA29A50B-F2E0-3E40-A6CA-2CA4FDEFBD02}"/>
              </a:ext>
            </a:extLst>
          </p:cNvPr>
          <p:cNvSpPr/>
          <p:nvPr/>
        </p:nvSpPr>
        <p:spPr>
          <a:xfrm>
            <a:off x="3673641" y="1451811"/>
            <a:ext cx="1251284" cy="529389"/>
          </a:xfrm>
          <a:prstGeom prst="curved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olded Corner 3">
            <a:extLst>
              <a:ext uri="{FF2B5EF4-FFF2-40B4-BE49-F238E27FC236}">
                <a16:creationId xmlns:a16="http://schemas.microsoft.com/office/drawing/2014/main" id="{1418E6F0-FFD3-494C-BB2E-C64B9DF930BC}"/>
              </a:ext>
            </a:extLst>
          </p:cNvPr>
          <p:cNvSpPr/>
          <p:nvPr/>
        </p:nvSpPr>
        <p:spPr>
          <a:xfrm>
            <a:off x="5542547" y="4180974"/>
            <a:ext cx="1002632" cy="409073"/>
          </a:xfrm>
          <a:prstGeom prst="foldedCorner">
            <a:avLst>
              <a:gd name="adj" fmla="val 32354"/>
            </a:avLst>
          </a:prstGeom>
          <a:solidFill>
            <a:schemeClr val="bg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Nlu.md</a:t>
            </a:r>
          </a:p>
        </p:txBody>
      </p:sp>
      <p:sp>
        <p:nvSpPr>
          <p:cNvPr id="5" name="TextBox 4">
            <a:extLst>
              <a:ext uri="{FF2B5EF4-FFF2-40B4-BE49-F238E27FC236}">
                <a16:creationId xmlns:a16="http://schemas.microsoft.com/office/drawing/2014/main" id="{3FE76837-6AE3-3449-AC53-A18A0A594240}"/>
              </a:ext>
            </a:extLst>
          </p:cNvPr>
          <p:cNvSpPr txBox="1"/>
          <p:nvPr/>
        </p:nvSpPr>
        <p:spPr>
          <a:xfrm>
            <a:off x="3360822" y="1066800"/>
            <a:ext cx="2571538" cy="338554"/>
          </a:xfrm>
          <a:prstGeom prst="rect">
            <a:avLst/>
          </a:prstGeom>
          <a:noFill/>
        </p:spPr>
        <p:txBody>
          <a:bodyPr wrap="none" rtlCol="0">
            <a:spAutoFit/>
          </a:bodyPr>
          <a:lstStyle/>
          <a:p>
            <a:r>
              <a:rPr lang="en-US" sz="1600">
                <a:solidFill>
                  <a:schemeClr val="bg1"/>
                </a:solidFill>
              </a:rPr>
              <a:t>Ánh xạ từ khoá vào entity </a:t>
            </a:r>
          </a:p>
        </p:txBody>
      </p:sp>
      <p:sp>
        <p:nvSpPr>
          <p:cNvPr id="6" name="TextBox 5">
            <a:extLst>
              <a:ext uri="{FF2B5EF4-FFF2-40B4-BE49-F238E27FC236}">
                <a16:creationId xmlns:a16="http://schemas.microsoft.com/office/drawing/2014/main" id="{DC9733B8-555D-DC46-940B-A57E6C693206}"/>
              </a:ext>
            </a:extLst>
          </p:cNvPr>
          <p:cNvSpPr txBox="1"/>
          <p:nvPr/>
        </p:nvSpPr>
        <p:spPr>
          <a:xfrm>
            <a:off x="5943600" y="1844842"/>
            <a:ext cx="3200399" cy="523220"/>
          </a:xfrm>
          <a:prstGeom prst="rect">
            <a:avLst/>
          </a:prstGeom>
          <a:noFill/>
        </p:spPr>
        <p:txBody>
          <a:bodyPr wrap="square" rtlCol="0">
            <a:spAutoFit/>
          </a:bodyPr>
          <a:lstStyle/>
          <a:p>
            <a:r>
              <a:rPr lang="en-US">
                <a:latin typeface="Verdana" panose="020B0604030504040204" pitchFamily="34" charset="0"/>
                <a:ea typeface="Verdana" panose="020B0604030504040204" pitchFamily="34" charset="0"/>
                <a:cs typeface="Verdana" panose="020B0604030504040204" pitchFamily="34" charset="0"/>
              </a:rPr>
              <a:t>Nếu khách hàng gõ đúng từ khoá</a:t>
            </a:r>
          </a:p>
          <a:p>
            <a:r>
              <a:rPr lang="en-US">
                <a:latin typeface="Verdana" panose="020B0604030504040204" pitchFamily="34" charset="0"/>
                <a:ea typeface="Verdana" panose="020B0604030504040204" pitchFamily="34" charset="0"/>
                <a:cs typeface="Verdana" panose="020B0604030504040204" pitchFamily="34" charset="0"/>
              </a:rPr>
              <a:t>RASA sẽ bắt được và bóc tách</a:t>
            </a:r>
          </a:p>
        </p:txBody>
      </p:sp>
      <p:pic>
        <p:nvPicPr>
          <p:cNvPr id="8" name="Graphic 7" descr="Smiling face with solid fill">
            <a:extLst>
              <a:ext uri="{FF2B5EF4-FFF2-40B4-BE49-F238E27FC236}">
                <a16:creationId xmlns:a16="http://schemas.microsoft.com/office/drawing/2014/main" id="{12A5EBED-55AA-4D4D-9CE8-9A48EDD976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22168" y="2331118"/>
            <a:ext cx="914400" cy="914400"/>
          </a:xfrm>
          <a:prstGeom prst="rect">
            <a:avLst/>
          </a:prstGeom>
        </p:spPr>
      </p:pic>
    </p:spTree>
    <p:extLst>
      <p:ext uri="{BB962C8B-B14F-4D97-AF65-F5344CB8AC3E}">
        <p14:creationId xmlns:p14="http://schemas.microsoft.com/office/powerpoint/2010/main" val="17517933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8CF3D-A0D5-234A-9AC0-BAEB3E42108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56CCF2C-669E-E643-AC67-2885CED673E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49596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0E4371-F95C-C649-B78F-B98D4CA47595}"/>
              </a:ext>
            </a:extLst>
          </p:cNvPr>
          <p:cNvSpPr/>
          <p:nvPr/>
        </p:nvSpPr>
        <p:spPr>
          <a:xfrm>
            <a:off x="201561" y="168875"/>
            <a:ext cx="8942439" cy="2923877"/>
          </a:xfrm>
          <a:prstGeom prst="rect">
            <a:avLst/>
          </a:prstGeom>
        </p:spPr>
        <p:txBody>
          <a:bodyPr wrap="square">
            <a:spAutoFit/>
          </a:bodyPr>
          <a:lstStyle/>
          <a:p>
            <a:r>
              <a:rPr lang="en-US" sz="2000" b="1">
                <a:solidFill>
                  <a:schemeClr val="accent1"/>
                </a:solidFill>
                <a:latin typeface="Verdana"/>
                <a:ea typeface="Verdana"/>
                <a:cs typeface="Verdana"/>
              </a:rPr>
              <a:t>Hỗ trợ khách hàng, IT Help Desk</a:t>
            </a:r>
            <a:br>
              <a:rPr lang="en-US" sz="2000">
                <a:solidFill>
                  <a:schemeClr val="accent1"/>
                </a:solidFill>
                <a:latin typeface="Verdana"/>
                <a:ea typeface="Verdana"/>
                <a:cs typeface="Verdana"/>
              </a:rPr>
            </a:br>
            <a:endParaRPr lang="en-US" sz="2000">
              <a:solidFill>
                <a:schemeClr val="accent1"/>
              </a:solidFill>
              <a:latin typeface="Verdana"/>
              <a:ea typeface="Verdana"/>
              <a:cs typeface="Verdana"/>
            </a:endParaRPr>
          </a:p>
          <a:p>
            <a:pPr marL="342900" indent="-342900">
              <a:lnSpc>
                <a:spcPct val="130000"/>
              </a:lnSpc>
              <a:buClr>
                <a:schemeClr val="bg2">
                  <a:lumMod val="50000"/>
                  <a:lumOff val="50000"/>
                </a:schemeClr>
              </a:buClr>
              <a:buSzPct val="120000"/>
              <a:buFont typeface="Arial" panose="020B0604020202020204" pitchFamily="34" charset="0"/>
              <a:buChar char="•"/>
            </a:pPr>
            <a:r>
              <a:rPr lang="en-US" sz="2000">
                <a:solidFill>
                  <a:schemeClr val="accent1"/>
                </a:solidFill>
                <a:latin typeface="Verdana"/>
                <a:ea typeface="Verdana"/>
                <a:cs typeface="Verdana"/>
              </a:rPr>
              <a:t>Hỏi đáp, yêu cầu hỗ trợ các chủ đề cụ thể thay cho FAQ</a:t>
            </a:r>
          </a:p>
          <a:p>
            <a:pPr marL="342900" indent="-342900">
              <a:lnSpc>
                <a:spcPct val="130000"/>
              </a:lnSpc>
              <a:buClr>
                <a:schemeClr val="bg2">
                  <a:lumMod val="50000"/>
                  <a:lumOff val="50000"/>
                </a:schemeClr>
              </a:buClr>
              <a:buSzPct val="120000"/>
              <a:buFont typeface="Arial" panose="020B0604020202020204" pitchFamily="34" charset="0"/>
              <a:buChar char="•"/>
            </a:pPr>
            <a:r>
              <a:rPr lang="en-US" sz="2000">
                <a:solidFill>
                  <a:schemeClr val="accent1"/>
                </a:solidFill>
                <a:latin typeface="Verdana"/>
                <a:ea typeface="Verdana"/>
                <a:cs typeface="Verdana"/>
              </a:rPr>
              <a:t>Đăng ký chỗ (cắt tóc, rửa xe, đặt bàn ăn)</a:t>
            </a:r>
          </a:p>
          <a:p>
            <a:pPr marL="342900" indent="-342900">
              <a:lnSpc>
                <a:spcPct val="130000"/>
              </a:lnSpc>
              <a:buClr>
                <a:schemeClr val="bg2">
                  <a:lumMod val="50000"/>
                  <a:lumOff val="50000"/>
                </a:schemeClr>
              </a:buClr>
              <a:buSzPct val="120000"/>
              <a:buFont typeface="Arial" panose="020B0604020202020204" pitchFamily="34" charset="0"/>
              <a:buChar char="•"/>
            </a:pPr>
            <a:r>
              <a:rPr lang="en-US" sz="2000">
                <a:solidFill>
                  <a:schemeClr val="accent1"/>
                </a:solidFill>
                <a:latin typeface="Verdana"/>
                <a:ea typeface="Verdana"/>
                <a:cs typeface="Verdana"/>
              </a:rPr>
              <a:t>Yêu cầu tư vấn về sản phẩm</a:t>
            </a:r>
          </a:p>
          <a:p>
            <a:pPr marL="342900" indent="-342900">
              <a:lnSpc>
                <a:spcPct val="130000"/>
              </a:lnSpc>
              <a:buClr>
                <a:schemeClr val="bg2">
                  <a:lumMod val="50000"/>
                  <a:lumOff val="50000"/>
                </a:schemeClr>
              </a:buClr>
              <a:buSzPct val="120000"/>
              <a:buFont typeface="Arial" panose="020B0604020202020204" pitchFamily="34" charset="0"/>
              <a:buChar char="•"/>
            </a:pPr>
            <a:r>
              <a:rPr lang="en-US" sz="2000">
                <a:solidFill>
                  <a:schemeClr val="accent1"/>
                </a:solidFill>
                <a:latin typeface="Verdana"/>
                <a:ea typeface="Verdana"/>
                <a:cs typeface="Verdana"/>
              </a:rPr>
              <a:t>Tư vấn triệu chứng COVID…</a:t>
            </a:r>
          </a:p>
          <a:p>
            <a:endParaRPr lang="en-US" sz="2000">
              <a:solidFill>
                <a:schemeClr val="accent1"/>
              </a:solidFill>
              <a:latin typeface="Verdana"/>
              <a:ea typeface="Verdana"/>
              <a:cs typeface="Verdana"/>
            </a:endParaRPr>
          </a:p>
          <a:p>
            <a:endParaRPr lang="en-US" sz="2000">
              <a:solidFill>
                <a:schemeClr val="accent1"/>
              </a:solidFill>
              <a:latin typeface="Verdana"/>
              <a:ea typeface="Verdana"/>
              <a:cs typeface="Verdana"/>
            </a:endParaRPr>
          </a:p>
        </p:txBody>
      </p:sp>
      <p:pic>
        <p:nvPicPr>
          <p:cNvPr id="3" name="Picture 2">
            <a:extLst>
              <a:ext uri="{FF2B5EF4-FFF2-40B4-BE49-F238E27FC236}">
                <a16:creationId xmlns:a16="http://schemas.microsoft.com/office/drawing/2014/main" id="{C37CEC45-ED2D-3847-BD82-6EE79AA0325F}"/>
              </a:ext>
            </a:extLst>
          </p:cNvPr>
          <p:cNvPicPr>
            <a:picLocks noChangeAspect="1"/>
          </p:cNvPicPr>
          <p:nvPr/>
        </p:nvPicPr>
        <p:blipFill>
          <a:blip r:embed="rId2"/>
          <a:stretch>
            <a:fillRect/>
          </a:stretch>
        </p:blipFill>
        <p:spPr>
          <a:xfrm>
            <a:off x="1818967" y="2635045"/>
            <a:ext cx="5172542" cy="2508455"/>
          </a:xfrm>
          <a:prstGeom prst="rect">
            <a:avLst/>
          </a:prstGeom>
        </p:spPr>
      </p:pic>
    </p:spTree>
    <p:extLst>
      <p:ext uri="{BB962C8B-B14F-4D97-AF65-F5344CB8AC3E}">
        <p14:creationId xmlns:p14="http://schemas.microsoft.com/office/powerpoint/2010/main" val="3611518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557ED-0F0B-8B40-8C9E-CE358C8DCADB}"/>
              </a:ext>
            </a:extLst>
          </p:cNvPr>
          <p:cNvSpPr>
            <a:spLocks noGrp="1"/>
          </p:cNvSpPr>
          <p:nvPr>
            <p:ph type="title"/>
          </p:nvPr>
        </p:nvSpPr>
        <p:spPr/>
        <p:txBody>
          <a:bodyPr/>
          <a:lstStyle/>
          <a:p>
            <a:r>
              <a:rPr lang="en-US"/>
              <a:t>Lookup table</a:t>
            </a:r>
          </a:p>
        </p:txBody>
      </p:sp>
      <p:sp>
        <p:nvSpPr>
          <p:cNvPr id="6" name="Text Placeholder 5">
            <a:extLst>
              <a:ext uri="{FF2B5EF4-FFF2-40B4-BE49-F238E27FC236}">
                <a16:creationId xmlns:a16="http://schemas.microsoft.com/office/drawing/2014/main" id="{25CAD5ED-79B7-1C46-A0EA-AFC5EB0E1F9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656245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17DB5D-2E1B-EB49-8314-CFF5CAF8885D}"/>
              </a:ext>
            </a:extLst>
          </p:cNvPr>
          <p:cNvSpPr/>
          <p:nvPr/>
        </p:nvSpPr>
        <p:spPr>
          <a:xfrm>
            <a:off x="152400" y="113056"/>
            <a:ext cx="8710864" cy="5107296"/>
          </a:xfrm>
          <a:prstGeom prst="rect">
            <a:avLst/>
          </a:prstGeom>
          <a:solidFill>
            <a:schemeClr val="tx2">
              <a:lumMod val="10000"/>
            </a:schemeClr>
          </a:solidFill>
        </p:spPr>
        <p:txBody>
          <a:bodyPr wrap="square">
            <a:spAutoFit/>
          </a:bodyPr>
          <a:lstStyle/>
          <a:p>
            <a:pPr>
              <a:lnSpc>
                <a:spcPct val="130000"/>
              </a:lnSpc>
            </a:pPr>
            <a:r>
              <a:rPr lang="en-US">
                <a:solidFill>
                  <a:srgbClr val="569CD6"/>
                </a:solidFill>
                <a:latin typeface="Menlo" panose="020B0609030804020204" pitchFamily="49" charset="0"/>
              </a:rPr>
              <a:t>language</a:t>
            </a:r>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en</a:t>
            </a:r>
            <a:endParaRPr lang="en-US">
              <a:solidFill>
                <a:srgbClr val="D4D4D4"/>
              </a:solidFill>
              <a:latin typeface="Menlo" panose="020B0609030804020204" pitchFamily="49" charset="0"/>
            </a:endParaRPr>
          </a:p>
          <a:p>
            <a:pPr>
              <a:lnSpc>
                <a:spcPct val="130000"/>
              </a:lnSpc>
            </a:pPr>
            <a:r>
              <a:rPr lang="en-US">
                <a:solidFill>
                  <a:srgbClr val="569CD6"/>
                </a:solidFill>
                <a:latin typeface="Menlo" panose="020B0609030804020204" pitchFamily="49" charset="0"/>
              </a:rPr>
              <a:t>pipeline</a:t>
            </a:r>
            <a:r>
              <a:rPr lang="en-US">
                <a:solidFill>
                  <a:srgbClr val="D4D4D4"/>
                </a:solidFill>
                <a:latin typeface="Menlo" panose="020B0609030804020204" pitchFamily="49" charset="0"/>
              </a:rPr>
              <a:t>:</a:t>
            </a:r>
          </a:p>
          <a:p>
            <a:pPr>
              <a:lnSpc>
                <a:spcPct val="130000"/>
              </a:lnSpc>
            </a:pPr>
            <a:r>
              <a:rPr lang="en-US">
                <a:solidFill>
                  <a:srgbClr val="D4D4D4"/>
                </a:solidFill>
                <a:latin typeface="Menlo" panose="020B0609030804020204" pitchFamily="49" charset="0"/>
              </a:rPr>
              <a:t>- </a:t>
            </a:r>
            <a:r>
              <a:rPr lang="en-US">
                <a:solidFill>
                  <a:srgbClr val="569CD6"/>
                </a:solidFill>
                <a:latin typeface="Menlo" panose="020B0609030804020204" pitchFamily="49" charset="0"/>
              </a:rPr>
              <a:t>name</a:t>
            </a:r>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SpacyNLP</a:t>
            </a:r>
            <a:endParaRPr lang="en-US">
              <a:solidFill>
                <a:srgbClr val="D4D4D4"/>
              </a:solidFill>
              <a:latin typeface="Menlo" panose="020B0609030804020204" pitchFamily="49" charset="0"/>
            </a:endParaRPr>
          </a:p>
          <a:p>
            <a:pPr>
              <a:lnSpc>
                <a:spcPct val="130000"/>
              </a:lnSpc>
            </a:pPr>
            <a:r>
              <a:rPr lang="en-US">
                <a:solidFill>
                  <a:srgbClr val="D4D4D4"/>
                </a:solidFill>
                <a:latin typeface="Menlo" panose="020B0609030804020204" pitchFamily="49" charset="0"/>
              </a:rPr>
              <a:t>- </a:t>
            </a:r>
            <a:r>
              <a:rPr lang="en-US">
                <a:solidFill>
                  <a:srgbClr val="569CD6"/>
                </a:solidFill>
                <a:latin typeface="Menlo" panose="020B0609030804020204" pitchFamily="49" charset="0"/>
              </a:rPr>
              <a:t>name</a:t>
            </a:r>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SpacyTokenizer</a:t>
            </a:r>
            <a:endParaRPr lang="en-US">
              <a:solidFill>
                <a:srgbClr val="D4D4D4"/>
              </a:solidFill>
              <a:latin typeface="Menlo" panose="020B0609030804020204" pitchFamily="49" charset="0"/>
            </a:endParaRPr>
          </a:p>
          <a:p>
            <a:pPr>
              <a:lnSpc>
                <a:spcPct val="130000"/>
              </a:lnSpc>
            </a:pPr>
            <a:r>
              <a:rPr lang="en-US">
                <a:solidFill>
                  <a:srgbClr val="D4D4D4"/>
                </a:solidFill>
                <a:latin typeface="Menlo" panose="020B0609030804020204" pitchFamily="49" charset="0"/>
              </a:rPr>
              <a:t>- </a:t>
            </a:r>
            <a:r>
              <a:rPr lang="en-US">
                <a:solidFill>
                  <a:srgbClr val="569CD6"/>
                </a:solidFill>
                <a:latin typeface="Menlo" panose="020B0609030804020204" pitchFamily="49" charset="0"/>
              </a:rPr>
              <a:t>name</a:t>
            </a:r>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SpacyFeaturizer</a:t>
            </a:r>
            <a:endParaRPr lang="en-US">
              <a:solidFill>
                <a:srgbClr val="D4D4D4"/>
              </a:solidFill>
              <a:latin typeface="Menlo" panose="020B0609030804020204" pitchFamily="49" charset="0"/>
            </a:endParaRPr>
          </a:p>
          <a:p>
            <a:pPr>
              <a:lnSpc>
                <a:spcPct val="130000"/>
              </a:lnSpc>
            </a:pPr>
            <a:r>
              <a:rPr lang="en-US">
                <a:solidFill>
                  <a:srgbClr val="D4D4D4"/>
                </a:solidFill>
                <a:latin typeface="Menlo" panose="020B0609030804020204" pitchFamily="49" charset="0"/>
              </a:rPr>
              <a:t>- </a:t>
            </a:r>
            <a:r>
              <a:rPr lang="en-US">
                <a:solidFill>
                  <a:srgbClr val="569CD6"/>
                </a:solidFill>
                <a:latin typeface="Menlo" panose="020B0609030804020204" pitchFamily="49" charset="0"/>
              </a:rPr>
              <a:t>name</a:t>
            </a:r>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RegexFeaturizer</a:t>
            </a:r>
            <a:endParaRPr lang="en-US">
              <a:solidFill>
                <a:srgbClr val="D4D4D4"/>
              </a:solidFill>
              <a:latin typeface="Menlo" panose="020B0609030804020204" pitchFamily="49" charset="0"/>
            </a:endParaRPr>
          </a:p>
          <a:p>
            <a:pPr>
              <a:lnSpc>
                <a:spcPct val="130000"/>
              </a:lnSpc>
            </a:pPr>
            <a:r>
              <a:rPr lang="en-US">
                <a:solidFill>
                  <a:srgbClr val="D4D4D4"/>
                </a:solidFill>
                <a:latin typeface="Menlo" panose="020B0609030804020204" pitchFamily="49" charset="0"/>
              </a:rPr>
              <a:t>- </a:t>
            </a:r>
            <a:r>
              <a:rPr lang="en-US">
                <a:solidFill>
                  <a:srgbClr val="569CD6"/>
                </a:solidFill>
                <a:latin typeface="Menlo" panose="020B0609030804020204" pitchFamily="49" charset="0"/>
              </a:rPr>
              <a:t>name</a:t>
            </a:r>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SpacyEntityExtractor</a:t>
            </a:r>
            <a:endParaRPr lang="en-US">
              <a:solidFill>
                <a:srgbClr val="D4D4D4"/>
              </a:solidFill>
              <a:latin typeface="Menlo" panose="020B0609030804020204" pitchFamily="49" charset="0"/>
            </a:endParaRPr>
          </a:p>
          <a:p>
            <a:pPr>
              <a:lnSpc>
                <a:spcPct val="130000"/>
              </a:lnSpc>
            </a:pPr>
            <a:r>
              <a:rPr lang="en-US">
                <a:solidFill>
                  <a:srgbClr val="D4D4D4"/>
                </a:solidFill>
                <a:latin typeface="Menlo" panose="020B0609030804020204" pitchFamily="49" charset="0"/>
              </a:rPr>
              <a:t>- </a:t>
            </a:r>
            <a:r>
              <a:rPr lang="en-US">
                <a:solidFill>
                  <a:srgbClr val="569CD6"/>
                </a:solidFill>
                <a:latin typeface="Menlo" panose="020B0609030804020204" pitchFamily="49" charset="0"/>
              </a:rPr>
              <a:t>name</a:t>
            </a:r>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LexicalSyntacticFeaturizer</a:t>
            </a:r>
            <a:endParaRPr lang="en-US">
              <a:solidFill>
                <a:srgbClr val="D4D4D4"/>
              </a:solidFill>
              <a:latin typeface="Menlo" panose="020B0609030804020204" pitchFamily="49" charset="0"/>
            </a:endParaRPr>
          </a:p>
          <a:p>
            <a:pPr>
              <a:lnSpc>
                <a:spcPct val="130000"/>
              </a:lnSpc>
            </a:pPr>
            <a:r>
              <a:rPr lang="en-US">
                <a:solidFill>
                  <a:srgbClr val="D4D4D4"/>
                </a:solidFill>
                <a:latin typeface="Menlo" panose="020B0609030804020204" pitchFamily="49" charset="0"/>
              </a:rPr>
              <a:t>- </a:t>
            </a:r>
            <a:r>
              <a:rPr lang="en-US">
                <a:solidFill>
                  <a:srgbClr val="569CD6"/>
                </a:solidFill>
                <a:latin typeface="Menlo" panose="020B0609030804020204" pitchFamily="49" charset="0"/>
              </a:rPr>
              <a:t>name</a:t>
            </a:r>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CountVectorsFeaturizer</a:t>
            </a:r>
            <a:endParaRPr lang="en-US">
              <a:solidFill>
                <a:srgbClr val="D4D4D4"/>
              </a:solidFill>
              <a:latin typeface="Menlo" panose="020B0609030804020204" pitchFamily="49" charset="0"/>
            </a:endParaRPr>
          </a:p>
          <a:p>
            <a:pPr>
              <a:lnSpc>
                <a:spcPct val="130000"/>
              </a:lnSpc>
            </a:pPr>
            <a:r>
              <a:rPr lang="en-US">
                <a:solidFill>
                  <a:srgbClr val="D4D4D4"/>
                </a:solidFill>
                <a:latin typeface="Menlo" panose="020B0609030804020204" pitchFamily="49" charset="0"/>
              </a:rPr>
              <a:t>- </a:t>
            </a:r>
            <a:r>
              <a:rPr lang="en-US">
                <a:solidFill>
                  <a:srgbClr val="569CD6"/>
                </a:solidFill>
                <a:latin typeface="Menlo" panose="020B0609030804020204" pitchFamily="49" charset="0"/>
              </a:rPr>
              <a:t>name</a:t>
            </a:r>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CountVectorsFeaturizer</a:t>
            </a:r>
            <a:endParaRPr lang="en-US">
              <a:solidFill>
                <a:srgbClr val="D4D4D4"/>
              </a:solidFill>
              <a:latin typeface="Menlo" panose="020B0609030804020204" pitchFamily="49" charset="0"/>
            </a:endParaRPr>
          </a:p>
          <a:p>
            <a:pPr>
              <a:lnSpc>
                <a:spcPct val="130000"/>
              </a:lnSpc>
            </a:pPr>
            <a:r>
              <a:rPr lang="en-US">
                <a:solidFill>
                  <a:srgbClr val="569CD6"/>
                </a:solidFill>
                <a:latin typeface="Menlo" panose="020B0609030804020204" pitchFamily="49" charset="0"/>
              </a:rPr>
              <a:t>analyzer</a:t>
            </a:r>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"char_wb"</a:t>
            </a:r>
            <a:endParaRPr lang="en-US">
              <a:solidFill>
                <a:srgbClr val="D4D4D4"/>
              </a:solidFill>
              <a:latin typeface="Menlo" panose="020B0609030804020204" pitchFamily="49" charset="0"/>
            </a:endParaRPr>
          </a:p>
          <a:p>
            <a:pPr>
              <a:lnSpc>
                <a:spcPct val="130000"/>
              </a:lnSpc>
            </a:pPr>
            <a:r>
              <a:rPr lang="en-US">
                <a:solidFill>
                  <a:srgbClr val="569CD6"/>
                </a:solidFill>
                <a:latin typeface="Menlo" panose="020B0609030804020204" pitchFamily="49" charset="0"/>
              </a:rPr>
              <a:t>min_ngram</a:t>
            </a:r>
            <a:r>
              <a:rPr lang="en-US">
                <a:solidFill>
                  <a:srgbClr val="D4D4D4"/>
                </a:solidFill>
                <a:latin typeface="Menlo" panose="020B0609030804020204" pitchFamily="49" charset="0"/>
              </a:rPr>
              <a:t>: </a:t>
            </a:r>
            <a:r>
              <a:rPr lang="en-US">
                <a:solidFill>
                  <a:srgbClr val="B5CEA8"/>
                </a:solidFill>
                <a:latin typeface="Menlo" panose="020B0609030804020204" pitchFamily="49" charset="0"/>
              </a:rPr>
              <a:t>1</a:t>
            </a:r>
            <a:endParaRPr lang="en-US">
              <a:solidFill>
                <a:srgbClr val="D4D4D4"/>
              </a:solidFill>
              <a:latin typeface="Menlo" panose="020B0609030804020204" pitchFamily="49" charset="0"/>
            </a:endParaRPr>
          </a:p>
          <a:p>
            <a:pPr>
              <a:lnSpc>
                <a:spcPct val="130000"/>
              </a:lnSpc>
            </a:pPr>
            <a:r>
              <a:rPr lang="en-US">
                <a:solidFill>
                  <a:srgbClr val="569CD6"/>
                </a:solidFill>
                <a:latin typeface="Menlo" panose="020B0609030804020204" pitchFamily="49" charset="0"/>
              </a:rPr>
              <a:t>max_ngram</a:t>
            </a:r>
            <a:r>
              <a:rPr lang="en-US">
                <a:solidFill>
                  <a:srgbClr val="D4D4D4"/>
                </a:solidFill>
                <a:latin typeface="Menlo" panose="020B0609030804020204" pitchFamily="49" charset="0"/>
              </a:rPr>
              <a:t>: </a:t>
            </a:r>
            <a:r>
              <a:rPr lang="en-US">
                <a:solidFill>
                  <a:srgbClr val="B5CEA8"/>
                </a:solidFill>
                <a:latin typeface="Menlo" panose="020B0609030804020204" pitchFamily="49" charset="0"/>
              </a:rPr>
              <a:t>4</a:t>
            </a:r>
            <a:endParaRPr lang="en-US">
              <a:solidFill>
                <a:srgbClr val="D4D4D4"/>
              </a:solidFill>
              <a:latin typeface="Menlo" panose="020B0609030804020204" pitchFamily="49" charset="0"/>
            </a:endParaRPr>
          </a:p>
          <a:p>
            <a:pPr>
              <a:lnSpc>
                <a:spcPct val="130000"/>
              </a:lnSpc>
            </a:pPr>
            <a:r>
              <a:rPr lang="en-US">
                <a:solidFill>
                  <a:srgbClr val="D4D4D4"/>
                </a:solidFill>
                <a:latin typeface="Menlo" panose="020B0609030804020204" pitchFamily="49" charset="0"/>
              </a:rPr>
              <a:t>- </a:t>
            </a:r>
            <a:r>
              <a:rPr lang="en-US">
                <a:solidFill>
                  <a:srgbClr val="569CD6"/>
                </a:solidFill>
                <a:latin typeface="Menlo" panose="020B0609030804020204" pitchFamily="49" charset="0"/>
              </a:rPr>
              <a:t>name</a:t>
            </a:r>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DIETClassifier</a:t>
            </a:r>
            <a:endParaRPr lang="en-US">
              <a:solidFill>
                <a:srgbClr val="D4D4D4"/>
              </a:solidFill>
              <a:latin typeface="Menlo" panose="020B0609030804020204" pitchFamily="49" charset="0"/>
            </a:endParaRPr>
          </a:p>
          <a:p>
            <a:pPr>
              <a:lnSpc>
                <a:spcPct val="130000"/>
              </a:lnSpc>
            </a:pPr>
            <a:r>
              <a:rPr lang="en-US">
                <a:solidFill>
                  <a:srgbClr val="569CD6"/>
                </a:solidFill>
                <a:latin typeface="Menlo" panose="020B0609030804020204" pitchFamily="49" charset="0"/>
              </a:rPr>
              <a:t>epochs</a:t>
            </a:r>
            <a:r>
              <a:rPr lang="en-US">
                <a:solidFill>
                  <a:srgbClr val="D4D4D4"/>
                </a:solidFill>
                <a:latin typeface="Menlo" panose="020B0609030804020204" pitchFamily="49" charset="0"/>
              </a:rPr>
              <a:t>: </a:t>
            </a:r>
            <a:r>
              <a:rPr lang="en-US">
                <a:solidFill>
                  <a:srgbClr val="B5CEA8"/>
                </a:solidFill>
                <a:latin typeface="Menlo" panose="020B0609030804020204" pitchFamily="49" charset="0"/>
              </a:rPr>
              <a:t>100</a:t>
            </a:r>
            <a:endParaRPr lang="en-US">
              <a:solidFill>
                <a:srgbClr val="D4D4D4"/>
              </a:solidFill>
              <a:latin typeface="Menlo" panose="020B0609030804020204" pitchFamily="49" charset="0"/>
            </a:endParaRPr>
          </a:p>
          <a:p>
            <a:pPr>
              <a:lnSpc>
                <a:spcPct val="130000"/>
              </a:lnSpc>
            </a:pPr>
            <a:r>
              <a:rPr lang="en-US">
                <a:solidFill>
                  <a:srgbClr val="D4D4D4"/>
                </a:solidFill>
                <a:latin typeface="Menlo" panose="020B0609030804020204" pitchFamily="49" charset="0"/>
              </a:rPr>
              <a:t>- </a:t>
            </a:r>
            <a:r>
              <a:rPr lang="en-US">
                <a:solidFill>
                  <a:srgbClr val="569CD6"/>
                </a:solidFill>
                <a:latin typeface="Menlo" panose="020B0609030804020204" pitchFamily="49" charset="0"/>
              </a:rPr>
              <a:t>name</a:t>
            </a:r>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EntitySynonymMapper</a:t>
            </a:r>
            <a:endParaRPr lang="en-US">
              <a:solidFill>
                <a:srgbClr val="D4D4D4"/>
              </a:solidFill>
              <a:latin typeface="Menlo" panose="020B0609030804020204" pitchFamily="49" charset="0"/>
            </a:endParaRPr>
          </a:p>
          <a:p>
            <a:pPr>
              <a:lnSpc>
                <a:spcPct val="130000"/>
              </a:lnSpc>
            </a:pPr>
            <a:r>
              <a:rPr lang="en-US">
                <a:solidFill>
                  <a:srgbClr val="D4D4D4"/>
                </a:solidFill>
                <a:latin typeface="Menlo" panose="020B0609030804020204" pitchFamily="49" charset="0"/>
              </a:rPr>
              <a:t>- </a:t>
            </a:r>
            <a:r>
              <a:rPr lang="en-US">
                <a:solidFill>
                  <a:srgbClr val="569CD6"/>
                </a:solidFill>
                <a:latin typeface="Menlo" panose="020B0609030804020204" pitchFamily="49" charset="0"/>
              </a:rPr>
              <a:t>name</a:t>
            </a:r>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ResponseSelector</a:t>
            </a:r>
            <a:endParaRPr lang="en-US">
              <a:solidFill>
                <a:srgbClr val="D4D4D4"/>
              </a:solidFill>
              <a:latin typeface="Menlo" panose="020B0609030804020204" pitchFamily="49" charset="0"/>
            </a:endParaRPr>
          </a:p>
          <a:p>
            <a:pPr>
              <a:lnSpc>
                <a:spcPct val="130000"/>
              </a:lnSpc>
            </a:pPr>
            <a:r>
              <a:rPr lang="en-US">
                <a:solidFill>
                  <a:srgbClr val="569CD6"/>
                </a:solidFill>
                <a:latin typeface="Menlo" panose="020B0609030804020204" pitchFamily="49" charset="0"/>
              </a:rPr>
              <a:t>epochs</a:t>
            </a:r>
            <a:r>
              <a:rPr lang="en-US">
                <a:solidFill>
                  <a:srgbClr val="D4D4D4"/>
                </a:solidFill>
                <a:latin typeface="Menlo" panose="020B0609030804020204" pitchFamily="49" charset="0"/>
              </a:rPr>
              <a:t>: </a:t>
            </a:r>
            <a:r>
              <a:rPr lang="en-US">
                <a:solidFill>
                  <a:srgbClr val="B5CEA8"/>
                </a:solidFill>
                <a:latin typeface="Menlo" panose="020B0609030804020204" pitchFamily="49" charset="0"/>
              </a:rPr>
              <a:t>100</a:t>
            </a:r>
            <a:endParaRPr lang="en-US">
              <a:solidFill>
                <a:srgbClr val="D4D4D4"/>
              </a:solidFill>
              <a:latin typeface="Menlo" panose="020B0609030804020204" pitchFamily="49" charset="0"/>
            </a:endParaRPr>
          </a:p>
        </p:txBody>
      </p:sp>
      <p:sp>
        <p:nvSpPr>
          <p:cNvPr id="3" name="Rectangle 2">
            <a:extLst>
              <a:ext uri="{FF2B5EF4-FFF2-40B4-BE49-F238E27FC236}">
                <a16:creationId xmlns:a16="http://schemas.microsoft.com/office/drawing/2014/main" id="{7A8EBB94-1CA2-1344-926B-F0D16535ED37}"/>
              </a:ext>
            </a:extLst>
          </p:cNvPr>
          <p:cNvSpPr/>
          <p:nvPr/>
        </p:nvSpPr>
        <p:spPr>
          <a:xfrm>
            <a:off x="168442" y="761999"/>
            <a:ext cx="3400925" cy="13395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67076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6F5D2E-4D04-2645-A7EF-39FF2C2BF475}"/>
              </a:ext>
            </a:extLst>
          </p:cNvPr>
          <p:cNvSpPr/>
          <p:nvPr/>
        </p:nvSpPr>
        <p:spPr>
          <a:xfrm>
            <a:off x="0" y="2310140"/>
            <a:ext cx="9063789" cy="523220"/>
          </a:xfrm>
          <a:prstGeom prst="rect">
            <a:avLst/>
          </a:prstGeom>
        </p:spPr>
        <p:txBody>
          <a:bodyPr wrap="square">
            <a:spAutoFit/>
          </a:bodyPr>
          <a:lstStyle/>
          <a:p>
            <a:r>
              <a:rPr lang="en-US">
                <a:hlinkClick r:id="rId2"/>
              </a:rPr>
              <a:t>https://towardsdatascience.com/a-beginners-guide-to-rasa-nlu-for-intent-classification-and-named-entity-recognition-a4f0f76b2a96</a:t>
            </a:r>
            <a:endParaRPr lang="en-US"/>
          </a:p>
        </p:txBody>
      </p:sp>
    </p:spTree>
    <p:extLst>
      <p:ext uri="{BB962C8B-B14F-4D97-AF65-F5344CB8AC3E}">
        <p14:creationId xmlns:p14="http://schemas.microsoft.com/office/powerpoint/2010/main" val="3651519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0E4371-F95C-C649-B78F-B98D4CA47595}"/>
              </a:ext>
            </a:extLst>
          </p:cNvPr>
          <p:cNvSpPr/>
          <p:nvPr/>
        </p:nvSpPr>
        <p:spPr>
          <a:xfrm>
            <a:off x="201561" y="168875"/>
            <a:ext cx="8942439" cy="2123658"/>
          </a:xfrm>
          <a:prstGeom prst="rect">
            <a:avLst/>
          </a:prstGeom>
        </p:spPr>
        <p:txBody>
          <a:bodyPr wrap="square">
            <a:spAutoFit/>
          </a:bodyPr>
          <a:lstStyle/>
          <a:p>
            <a:r>
              <a:rPr lang="en-US" sz="2000" b="1">
                <a:solidFill>
                  <a:schemeClr val="accent1"/>
                </a:solidFill>
                <a:latin typeface="Verdana"/>
                <a:ea typeface="Verdana"/>
                <a:cs typeface="Verdana"/>
              </a:rPr>
              <a:t>Khảo sát trực tuyến</a:t>
            </a:r>
            <a:br>
              <a:rPr lang="en-US" sz="2000">
                <a:solidFill>
                  <a:schemeClr val="accent1"/>
                </a:solidFill>
                <a:latin typeface="Verdana"/>
                <a:ea typeface="Verdana"/>
                <a:cs typeface="Verdana"/>
              </a:rPr>
            </a:br>
            <a:endParaRPr lang="en-US" sz="2000">
              <a:solidFill>
                <a:schemeClr val="accent1"/>
              </a:solidFill>
              <a:latin typeface="Verdana"/>
              <a:ea typeface="Verdana"/>
              <a:cs typeface="Verdana"/>
            </a:endParaRPr>
          </a:p>
          <a:p>
            <a:pPr>
              <a:lnSpc>
                <a:spcPct val="130000"/>
              </a:lnSpc>
              <a:buClr>
                <a:schemeClr val="bg2">
                  <a:lumMod val="50000"/>
                  <a:lumOff val="50000"/>
                </a:schemeClr>
              </a:buClr>
              <a:buSzPct val="120000"/>
            </a:pPr>
            <a:r>
              <a:rPr lang="en-US" sz="2000">
                <a:solidFill>
                  <a:schemeClr val="accent1"/>
                </a:solidFill>
                <a:latin typeface="Verdana"/>
                <a:ea typeface="Verdana"/>
                <a:cs typeface="Verdana"/>
              </a:rPr>
              <a:t>Thay vì phải trả lời một bảng câu hỏi dài, khách hàng có thể trả lời hỏi đáp với bot theo kịch bản linh động</a:t>
            </a:r>
          </a:p>
          <a:p>
            <a:endParaRPr lang="en-US" sz="2000">
              <a:solidFill>
                <a:schemeClr val="accent1"/>
              </a:solidFill>
              <a:latin typeface="Verdana"/>
              <a:ea typeface="Verdana"/>
              <a:cs typeface="Verdana"/>
            </a:endParaRPr>
          </a:p>
          <a:p>
            <a:endParaRPr lang="en-US" sz="2000">
              <a:solidFill>
                <a:schemeClr val="accent1"/>
              </a:solidFill>
              <a:latin typeface="Verdana"/>
              <a:ea typeface="Verdana"/>
              <a:cs typeface="Verdana"/>
            </a:endParaRPr>
          </a:p>
        </p:txBody>
      </p:sp>
      <p:pic>
        <p:nvPicPr>
          <p:cNvPr id="4" name="Picture 3">
            <a:extLst>
              <a:ext uri="{FF2B5EF4-FFF2-40B4-BE49-F238E27FC236}">
                <a16:creationId xmlns:a16="http://schemas.microsoft.com/office/drawing/2014/main" id="{BF15EB54-5C99-DF4D-B7FD-3FD552058664}"/>
              </a:ext>
            </a:extLst>
          </p:cNvPr>
          <p:cNvPicPr>
            <a:picLocks noChangeAspect="1"/>
          </p:cNvPicPr>
          <p:nvPr/>
        </p:nvPicPr>
        <p:blipFill>
          <a:blip r:embed="rId2"/>
          <a:stretch>
            <a:fillRect/>
          </a:stretch>
        </p:blipFill>
        <p:spPr>
          <a:xfrm>
            <a:off x="1917289" y="1927123"/>
            <a:ext cx="5094387" cy="3137719"/>
          </a:xfrm>
          <a:prstGeom prst="rect">
            <a:avLst/>
          </a:prstGeom>
        </p:spPr>
      </p:pic>
    </p:spTree>
    <p:extLst>
      <p:ext uri="{BB962C8B-B14F-4D97-AF65-F5344CB8AC3E}">
        <p14:creationId xmlns:p14="http://schemas.microsoft.com/office/powerpoint/2010/main" val="4071764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DBC28-05AF-9146-875B-4588CB38763B}"/>
              </a:ext>
            </a:extLst>
          </p:cNvPr>
          <p:cNvSpPr>
            <a:spLocks noGrp="1"/>
          </p:cNvSpPr>
          <p:nvPr>
            <p:ph type="title"/>
          </p:nvPr>
        </p:nvSpPr>
        <p:spPr/>
        <p:txBody>
          <a:bodyPr/>
          <a:lstStyle/>
          <a:p>
            <a:r>
              <a:rPr lang="en-US"/>
              <a:t>ChatBot thay thế hoàn toàn con người chưa?</a:t>
            </a:r>
          </a:p>
        </p:txBody>
      </p:sp>
      <p:sp>
        <p:nvSpPr>
          <p:cNvPr id="3" name="Text Placeholder 2">
            <a:extLst>
              <a:ext uri="{FF2B5EF4-FFF2-40B4-BE49-F238E27FC236}">
                <a16:creationId xmlns:a16="http://schemas.microsoft.com/office/drawing/2014/main" id="{16E445FA-AD59-2D49-917B-F39D22F64599}"/>
              </a:ext>
            </a:extLst>
          </p:cNvPr>
          <p:cNvSpPr>
            <a:spLocks noGrp="1"/>
          </p:cNvSpPr>
          <p:nvPr>
            <p:ph type="body" idx="1"/>
          </p:nvPr>
        </p:nvSpPr>
        <p:spPr/>
        <p:txBody>
          <a:bodyPr/>
          <a:lstStyle/>
          <a:p>
            <a:r>
              <a:rPr lang="en-US" sz="2400"/>
              <a:t>Chưa thể !</a:t>
            </a:r>
            <a:br>
              <a:rPr lang="en-US" sz="2400"/>
            </a:br>
            <a:endParaRPr lang="en-US" sz="2400"/>
          </a:p>
          <a:p>
            <a:r>
              <a:rPr lang="en-US" sz="2400"/>
              <a:t>Chatbot chỉ trả lời tốt theo kịch bản có sẵn. Kịch bản chuẩn bị càng chi tiết, khéo thì trải nghiệm người dùng sẽ tốt hơn</a:t>
            </a:r>
            <a:br>
              <a:rPr lang="en-US" sz="2400"/>
            </a:br>
            <a:endParaRPr lang="en-US" sz="2400"/>
          </a:p>
          <a:p>
            <a:r>
              <a:rPr lang="en-US" sz="2400"/>
              <a:t>Không phải cứ áp dụng chatbot là thành công. Khách hàng vẫn thích được phục vụ bởi người thật hơn </a:t>
            </a:r>
          </a:p>
        </p:txBody>
      </p:sp>
      <p:pic>
        <p:nvPicPr>
          <p:cNvPr id="5" name="Graphic 4" descr="Skull">
            <a:extLst>
              <a:ext uri="{FF2B5EF4-FFF2-40B4-BE49-F238E27FC236}">
                <a16:creationId xmlns:a16="http://schemas.microsoft.com/office/drawing/2014/main" id="{19BCAB29-7900-4B42-B786-9A70DA80A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372947">
            <a:off x="7757649" y="3289504"/>
            <a:ext cx="845575" cy="771833"/>
          </a:xfrm>
          <a:prstGeom prst="rect">
            <a:avLst/>
          </a:prstGeom>
        </p:spPr>
      </p:pic>
    </p:spTree>
    <p:extLst>
      <p:ext uri="{BB962C8B-B14F-4D97-AF65-F5344CB8AC3E}">
        <p14:creationId xmlns:p14="http://schemas.microsoft.com/office/powerpoint/2010/main" val="531601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29F0AA-AE7F-9943-A505-F4700210F26C}"/>
              </a:ext>
            </a:extLst>
          </p:cNvPr>
          <p:cNvPicPr>
            <a:picLocks noChangeAspect="1"/>
          </p:cNvPicPr>
          <p:nvPr/>
        </p:nvPicPr>
        <p:blipFill>
          <a:blip r:embed="rId2"/>
          <a:stretch>
            <a:fillRect/>
          </a:stretch>
        </p:blipFill>
        <p:spPr>
          <a:xfrm>
            <a:off x="5338815" y="934063"/>
            <a:ext cx="3687198" cy="3206545"/>
          </a:xfrm>
          <a:prstGeom prst="rect">
            <a:avLst/>
          </a:prstGeom>
        </p:spPr>
      </p:pic>
      <p:sp>
        <p:nvSpPr>
          <p:cNvPr id="4" name="Rectangle 3">
            <a:extLst>
              <a:ext uri="{FF2B5EF4-FFF2-40B4-BE49-F238E27FC236}">
                <a16:creationId xmlns:a16="http://schemas.microsoft.com/office/drawing/2014/main" id="{28DDAE1D-5060-F346-BD35-3557F7F12E3A}"/>
              </a:ext>
            </a:extLst>
          </p:cNvPr>
          <p:cNvSpPr/>
          <p:nvPr/>
        </p:nvSpPr>
        <p:spPr>
          <a:xfrm>
            <a:off x="93406" y="187428"/>
            <a:ext cx="5225845" cy="4788427"/>
          </a:xfrm>
          <a:prstGeom prst="rect">
            <a:avLst/>
          </a:prstGeom>
        </p:spPr>
        <p:txBody>
          <a:bodyPr wrap="square">
            <a:spAutoFit/>
          </a:bodyPr>
          <a:lstStyle/>
          <a:p>
            <a:pPr algn="just">
              <a:lnSpc>
                <a:spcPct val="120000"/>
              </a:lnSpc>
            </a:pPr>
            <a:r>
              <a:rPr lang="vi-VN" sz="1600">
                <a:solidFill>
                  <a:srgbClr val="333333"/>
                </a:solidFill>
                <a:latin typeface="Verdana" panose="020B0604030504040204" pitchFamily="34" charset="0"/>
                <a:ea typeface="Verdana" panose="020B0604030504040204" pitchFamily="34" charset="0"/>
                <a:cs typeface="Verdana" panose="020B0604030504040204" pitchFamily="34" charset="0"/>
              </a:rPr>
              <a:t>Hai nhà hàng lớn ở Trung Quốc đã buộc phải đóng cửa sau khi thay thế đội ngũ phục vụ bằng xương bằng thịt bằng các robot. Hóa ra đây lại là một sai lầm to lớn khiến họ phải trả giá đắt bằng việc đóng cửa nhà hàng.</a:t>
            </a:r>
          </a:p>
          <a:p>
            <a:pPr algn="just">
              <a:lnSpc>
                <a:spcPct val="120000"/>
              </a:lnSpc>
            </a:pPr>
            <a:r>
              <a:rPr lang="vi-VN" sz="1600">
                <a:solidFill>
                  <a:srgbClr val="333333"/>
                </a:solidFill>
                <a:latin typeface="Verdana" panose="020B0604030504040204" pitchFamily="34" charset="0"/>
                <a:ea typeface="Verdana" panose="020B0604030504040204" pitchFamily="34" charset="0"/>
                <a:cs typeface="Verdana" panose="020B0604030504040204" pitchFamily="34" charset="0"/>
              </a:rPr>
              <a:t>Theo tờ </a:t>
            </a:r>
            <a:r>
              <a:rPr lang="vi-VN" sz="1600" i="1">
                <a:solidFill>
                  <a:srgbClr val="333333"/>
                </a:solidFill>
                <a:latin typeface="Verdana" panose="020B0604030504040204" pitchFamily="34" charset="0"/>
                <a:ea typeface="Verdana" panose="020B0604030504040204" pitchFamily="34" charset="0"/>
                <a:cs typeface="Verdana" panose="020B0604030504040204" pitchFamily="34" charset="0"/>
              </a:rPr>
              <a:t>Worker's Daily</a:t>
            </a:r>
            <a:r>
              <a:rPr lang="vi-VN" sz="1600">
                <a:solidFill>
                  <a:srgbClr val="333333"/>
                </a:solidFill>
                <a:latin typeface="Verdana" panose="020B0604030504040204" pitchFamily="34" charset="0"/>
                <a:ea typeface="Verdana" panose="020B0604030504040204" pitchFamily="34" charset="0"/>
                <a:cs typeface="Verdana" panose="020B0604030504040204" pitchFamily="34" charset="0"/>
              </a:rPr>
              <a:t> những robot đắt tiền không có khả năng nhận đơn gọi món, mang soup và rót nước. Điều đó có nghĩa là một trí thông minh nhân tạo tinh vi vẫn thua trí não của một con người.</a:t>
            </a:r>
          </a:p>
          <a:p>
            <a:pPr algn="just">
              <a:lnSpc>
                <a:spcPct val="120000"/>
              </a:lnSpc>
            </a:pPr>
            <a:r>
              <a:rPr lang="vi-VN" sz="1600">
                <a:solidFill>
                  <a:srgbClr val="333333"/>
                </a:solidFill>
                <a:latin typeface="Verdana" panose="020B0604030504040204" pitchFamily="34" charset="0"/>
                <a:ea typeface="Verdana" panose="020B0604030504040204" pitchFamily="34" charset="0"/>
                <a:cs typeface="Verdana" panose="020B0604030504040204" pitchFamily="34" charset="0"/>
              </a:rPr>
              <a:t>Một vài năm trước, chủ sở hữu một nhà hàng có robot phục vụ từng tự hào nói "so với người lao động sống thì robot "không thể bệnh và xin nghỉ phép", robot vẫn phục vụ tốt như con người".</a:t>
            </a:r>
          </a:p>
          <a:p>
            <a:pPr>
              <a:lnSpc>
                <a:spcPct val="120000"/>
              </a:lnSpc>
            </a:pPr>
            <a:r>
              <a:rPr lang="vi-VN" sz="1600" b="1">
                <a:solidFill>
                  <a:srgbClr val="333333"/>
                </a:solidFill>
                <a:latin typeface="Verdana" panose="020B0604030504040204" pitchFamily="34" charset="0"/>
                <a:ea typeface="Verdana" panose="020B0604030504040204" pitchFamily="34" charset="0"/>
                <a:cs typeface="Verdana" panose="020B0604030504040204" pitchFamily="34" charset="0"/>
              </a:rPr>
              <a:t>Tuy nhiên, thực tế hiện tại thì không hề như mong muốn của các chủ nhà hàng.</a:t>
            </a:r>
          </a:p>
        </p:txBody>
      </p:sp>
    </p:spTree>
    <p:extLst>
      <p:ext uri="{BB962C8B-B14F-4D97-AF65-F5344CB8AC3E}">
        <p14:creationId xmlns:p14="http://schemas.microsoft.com/office/powerpoint/2010/main" val="2231858578"/>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chmaster" id="{91B9DB44-A97F-824C-9FDB-A9C4D6BB8E6B}" vid="{41432521-E122-1F43-8DB5-D069A7902C7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Streamline</Template>
  <TotalTime>697</TotalTime>
  <Words>3547</Words>
  <Application>Microsoft Macintosh PowerPoint</Application>
  <PresentationFormat>On-screen Show (16:9)</PresentationFormat>
  <Paragraphs>478</Paragraphs>
  <Slides>62</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62</vt:i4>
      </vt:variant>
    </vt:vector>
  </HeadingPairs>
  <TitlesOfParts>
    <vt:vector size="71" baseType="lpstr">
      <vt:lpstr>Menlo</vt:lpstr>
      <vt:lpstr>Lato</vt:lpstr>
      <vt:lpstr>Calibri</vt:lpstr>
      <vt:lpstr>Arial</vt:lpstr>
      <vt:lpstr>RobotoMono Nerd Font</vt:lpstr>
      <vt:lpstr>Verdana</vt:lpstr>
      <vt:lpstr>Raleway</vt:lpstr>
      <vt:lpstr>iCiel Cucho</vt:lpstr>
      <vt:lpstr>Streamline</vt:lpstr>
      <vt:lpstr>Dựng ChatBot với RASA</vt:lpstr>
      <vt:lpstr>Ứng dụng ChatBot</vt:lpstr>
      <vt:lpstr>PowerPoint Presentation</vt:lpstr>
      <vt:lpstr>Ứng dụng Chatbot</vt:lpstr>
      <vt:lpstr>PowerPoint Presentation</vt:lpstr>
      <vt:lpstr>PowerPoint Presentation</vt:lpstr>
      <vt:lpstr>PowerPoint Presentation</vt:lpstr>
      <vt:lpstr>ChatBot thay thế hoàn toàn con người chưa?</vt:lpstr>
      <vt:lpstr>PowerPoint Presentation</vt:lpstr>
      <vt:lpstr>PowerPoint Presentation</vt:lpstr>
      <vt:lpstr>Nên làm</vt:lpstr>
      <vt:lpstr>RASA</vt:lpstr>
      <vt:lpstr>PowerPoint Presentation</vt:lpstr>
      <vt:lpstr>PowerPoint Presentation</vt:lpstr>
      <vt:lpstr>Dự án ChatBot RASA chuyên nghiệp sẽ cần</vt:lpstr>
      <vt:lpstr>PowerPoint Presentation</vt:lpstr>
      <vt:lpstr>Cài đặt RASA trên máy tính</vt:lpstr>
      <vt:lpstr>Thứ tự cài đặt</vt:lpstr>
      <vt:lpstr>PowerPoint Presentation</vt:lpstr>
      <vt:lpstr>PowerPoint Presentation</vt:lpstr>
      <vt:lpstr>PowerPoint Presentation</vt:lpstr>
      <vt:lpstr>PowerPoint Presentation</vt:lpstr>
      <vt:lpstr>PowerPoint Presentation</vt:lpstr>
      <vt:lpstr>Khung dự án RASA</vt:lpstr>
      <vt:lpstr>PowerPoint Presentation</vt:lpstr>
      <vt:lpstr>config.yml cấu hình cho dự án rasa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Thực hành 1: Xây dựng bot trả lời hỏi đáp theo kịch bản có sẵn</vt:lpstr>
      <vt:lpstr>Bot Vietnam Airline</vt:lpstr>
      <vt:lpstr>Vài kinh nghiệm xử lý lỗi khi train rasa</vt:lpstr>
      <vt:lpstr>PowerPoint Presentation</vt:lpstr>
      <vt:lpstr>Tái cấu trúc mã nguồn để bảo trì tốt hơn</vt:lpstr>
      <vt:lpstr>PowerPoint Presentation</vt:lpstr>
      <vt:lpstr>PowerPoint Presentation</vt:lpstr>
      <vt:lpstr>Custom Action</vt:lpstr>
      <vt:lpstr>Tình huống</vt:lpstr>
      <vt:lpstr>PowerPoint Presentation</vt:lpstr>
      <vt:lpstr>RASA cho phép viết Custom Action</vt:lpstr>
      <vt:lpstr>PowerPoint Presentation</vt:lpstr>
      <vt:lpstr>Thực hành 2: Viết hàm trả lời ngày giờ</vt:lpstr>
      <vt:lpstr>Kịch bản</vt:lpstr>
      <vt:lpstr>Lấy thông tin nhập từ người dùng</vt:lpstr>
      <vt:lpstr>Link tham khảo</vt:lpstr>
      <vt:lpstr>Entity vs Slot</vt:lpstr>
      <vt:lpstr>Ứng dụng get_news</vt:lpstr>
      <vt:lpstr>Chạy thử ứng dụng get_news</vt:lpstr>
      <vt:lpstr>PowerPoint Presentation</vt:lpstr>
      <vt:lpstr>Các bước để soi mã nguồn</vt:lpstr>
      <vt:lpstr>PowerPoint Presentation</vt:lpstr>
      <vt:lpstr>PowerPoint Presentation</vt:lpstr>
      <vt:lpstr>PowerPoint Presentation</vt:lpstr>
      <vt:lpstr>Lookup table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Xây dựng ChatBot với RASA</dc:title>
  <dc:creator>Microsoft Office User</dc:creator>
  <cp:lastModifiedBy>Microsoft Office User</cp:lastModifiedBy>
  <cp:revision>81</cp:revision>
  <cp:lastPrinted>2019-08-12T07:52:59Z</cp:lastPrinted>
  <dcterms:created xsi:type="dcterms:W3CDTF">2020-04-03T10:24:25Z</dcterms:created>
  <dcterms:modified xsi:type="dcterms:W3CDTF">2020-04-06T12:46:26Z</dcterms:modified>
</cp:coreProperties>
</file>